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4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4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2107D2-22F7-44E5-A82C-B3702FFB47AE}" v="84" dt="2022-11-23T14:37:50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>
      <p:cViewPr>
        <p:scale>
          <a:sx n="125" d="100"/>
          <a:sy n="125" d="100"/>
        </p:scale>
        <p:origin x="1428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mika Mistry" userId="35bb96b2-1845-4bef-9f4c-128c15c5a3b4" providerId="ADAL" clId="{382107D2-22F7-44E5-A82C-B3702FFB47AE}"/>
    <pc:docChg chg="undo redo custSel addSld delSld modSld">
      <pc:chgData name="Bhumika Mistry" userId="35bb96b2-1845-4bef-9f4c-128c15c5a3b4" providerId="ADAL" clId="{382107D2-22F7-44E5-A82C-B3702FFB47AE}" dt="2022-11-23T14:41:44.124" v="1620" actId="1037"/>
      <pc:docMkLst>
        <pc:docMk/>
      </pc:docMkLst>
      <pc:sldChg chg="modSp mod">
        <pc:chgData name="Bhumika Mistry" userId="35bb96b2-1845-4bef-9f4c-128c15c5a3b4" providerId="ADAL" clId="{382107D2-22F7-44E5-A82C-B3702FFB47AE}" dt="2022-11-18T23:03:13.935" v="484" actId="113"/>
        <pc:sldMkLst>
          <pc:docMk/>
          <pc:sldMk cId="1065695302" sldId="256"/>
        </pc:sldMkLst>
        <pc:spChg chg="mod">
          <ac:chgData name="Bhumika Mistry" userId="35bb96b2-1845-4bef-9f4c-128c15c5a3b4" providerId="ADAL" clId="{382107D2-22F7-44E5-A82C-B3702FFB47AE}" dt="2022-11-18T23:03:13.935" v="484" actId="113"/>
          <ac:spMkLst>
            <pc:docMk/>
            <pc:sldMk cId="1065695302" sldId="256"/>
            <ac:spMk id="2" creationId="{B0AF0385-0F2D-4322-A5F0-7CE260F0706D}"/>
          </ac:spMkLst>
        </pc:spChg>
        <pc:spChg chg="mod">
          <ac:chgData name="Bhumika Mistry" userId="35bb96b2-1845-4bef-9f4c-128c15c5a3b4" providerId="ADAL" clId="{382107D2-22F7-44E5-A82C-B3702FFB47AE}" dt="2022-11-18T23:03:07.743" v="483" actId="20577"/>
          <ac:spMkLst>
            <pc:docMk/>
            <pc:sldMk cId="1065695302" sldId="256"/>
            <ac:spMk id="3" creationId="{DE3C4A73-682B-4D96-B75E-B6061700015A}"/>
          </ac:spMkLst>
        </pc:spChg>
      </pc:sldChg>
      <pc:sldChg chg="modSp mod">
        <pc:chgData name="Bhumika Mistry" userId="35bb96b2-1845-4bef-9f4c-128c15c5a3b4" providerId="ADAL" clId="{382107D2-22F7-44E5-A82C-B3702FFB47AE}" dt="2022-11-23T13:38:55.385" v="518" actId="20577"/>
        <pc:sldMkLst>
          <pc:docMk/>
          <pc:sldMk cId="3877705516" sldId="257"/>
        </pc:sldMkLst>
        <pc:spChg chg="mod">
          <ac:chgData name="Bhumika Mistry" userId="35bb96b2-1845-4bef-9f4c-128c15c5a3b4" providerId="ADAL" clId="{382107D2-22F7-44E5-A82C-B3702FFB47AE}" dt="2022-11-18T22:50:18.786" v="357"/>
          <ac:spMkLst>
            <pc:docMk/>
            <pc:sldMk cId="3877705516" sldId="257"/>
            <ac:spMk id="2" creationId="{E7235FBE-5D95-4B74-B356-C6B489A443A2}"/>
          </ac:spMkLst>
        </pc:spChg>
        <pc:spChg chg="mod">
          <ac:chgData name="Bhumika Mistry" userId="35bb96b2-1845-4bef-9f4c-128c15c5a3b4" providerId="ADAL" clId="{382107D2-22F7-44E5-A82C-B3702FFB47AE}" dt="2022-11-23T13:38:55.385" v="518" actId="20577"/>
          <ac:spMkLst>
            <pc:docMk/>
            <pc:sldMk cId="3877705516" sldId="257"/>
            <ac:spMk id="3" creationId="{21FAA309-2D1F-4EE9-AD5C-09B2E64B2F21}"/>
          </ac:spMkLst>
        </pc:spChg>
      </pc:sldChg>
      <pc:sldChg chg="modSp mod">
        <pc:chgData name="Bhumika Mistry" userId="35bb96b2-1845-4bef-9f4c-128c15c5a3b4" providerId="ADAL" clId="{382107D2-22F7-44E5-A82C-B3702FFB47AE}" dt="2022-11-23T13:39:01.315" v="520" actId="20577"/>
        <pc:sldMkLst>
          <pc:docMk/>
          <pc:sldMk cId="4189997200" sldId="258"/>
        </pc:sldMkLst>
        <pc:spChg chg="mod">
          <ac:chgData name="Bhumika Mistry" userId="35bb96b2-1845-4bef-9f4c-128c15c5a3b4" providerId="ADAL" clId="{382107D2-22F7-44E5-A82C-B3702FFB47AE}" dt="2022-11-18T22:50:18.786" v="357"/>
          <ac:spMkLst>
            <pc:docMk/>
            <pc:sldMk cId="4189997200" sldId="258"/>
            <ac:spMk id="2" creationId="{01B44BAA-DAD0-4020-8329-B3F10ED454E0}"/>
          </ac:spMkLst>
        </pc:spChg>
        <pc:spChg chg="mod">
          <ac:chgData name="Bhumika Mistry" userId="35bb96b2-1845-4bef-9f4c-128c15c5a3b4" providerId="ADAL" clId="{382107D2-22F7-44E5-A82C-B3702FFB47AE}" dt="2022-11-23T13:39:01.315" v="520" actId="20577"/>
          <ac:spMkLst>
            <pc:docMk/>
            <pc:sldMk cId="4189997200" sldId="258"/>
            <ac:spMk id="3" creationId="{51875ADF-5643-4D5C-8112-B866FFAB8701}"/>
          </ac:spMkLst>
        </pc:spChg>
      </pc:sldChg>
      <pc:sldChg chg="addSp delSp modSp mod">
        <pc:chgData name="Bhumika Mistry" userId="35bb96b2-1845-4bef-9f4c-128c15c5a3b4" providerId="ADAL" clId="{382107D2-22F7-44E5-A82C-B3702FFB47AE}" dt="2022-11-18T22:51:35.648" v="417" actId="1076"/>
        <pc:sldMkLst>
          <pc:docMk/>
          <pc:sldMk cId="1989163422" sldId="259"/>
        </pc:sldMkLst>
        <pc:spChg chg="add del mod">
          <ac:chgData name="Bhumika Mistry" userId="35bb96b2-1845-4bef-9f4c-128c15c5a3b4" providerId="ADAL" clId="{382107D2-22F7-44E5-A82C-B3702FFB47AE}" dt="2022-11-18T22:51:25.435" v="412" actId="20577"/>
          <ac:spMkLst>
            <pc:docMk/>
            <pc:sldMk cId="1989163422" sldId="259"/>
            <ac:spMk id="2" creationId="{68D87DFB-F0DC-473B-ACCE-1C7709A643B6}"/>
          </ac:spMkLst>
        </pc:spChg>
        <pc:spChg chg="mod">
          <ac:chgData name="Bhumika Mistry" userId="35bb96b2-1845-4bef-9f4c-128c15c5a3b4" providerId="ADAL" clId="{382107D2-22F7-44E5-A82C-B3702FFB47AE}" dt="2022-11-18T22:51:29.045" v="414" actId="403"/>
          <ac:spMkLst>
            <pc:docMk/>
            <pc:sldMk cId="1989163422" sldId="259"/>
            <ac:spMk id="3" creationId="{55F2D871-65C1-49FA-9DFD-47236C0EF9B8}"/>
          </ac:spMkLst>
        </pc:spChg>
        <pc:spChg chg="mod">
          <ac:chgData name="Bhumika Mistry" userId="35bb96b2-1845-4bef-9f4c-128c15c5a3b4" providerId="ADAL" clId="{382107D2-22F7-44E5-A82C-B3702FFB47AE}" dt="2022-11-18T22:51:33.916" v="416" actId="1076"/>
          <ac:spMkLst>
            <pc:docMk/>
            <pc:sldMk cId="1989163422" sldId="259"/>
            <ac:spMk id="43" creationId="{710EC70F-940C-49D6-B67F-26441630443C}"/>
          </ac:spMkLst>
        </pc:spChg>
        <pc:grpChg chg="mod">
          <ac:chgData name="Bhumika Mistry" userId="35bb96b2-1845-4bef-9f4c-128c15c5a3b4" providerId="ADAL" clId="{382107D2-22F7-44E5-A82C-B3702FFB47AE}" dt="2022-11-18T22:51:35.648" v="417" actId="1076"/>
          <ac:grpSpMkLst>
            <pc:docMk/>
            <pc:sldMk cId="1989163422" sldId="259"/>
            <ac:grpSpMk id="48" creationId="{14D45804-111D-4C76-97E3-499CCE72DC45}"/>
          </ac:grpSpMkLst>
        </pc:grpChg>
        <pc:cxnChg chg="mod">
          <ac:chgData name="Bhumika Mistry" userId="35bb96b2-1845-4bef-9f4c-128c15c5a3b4" providerId="ADAL" clId="{382107D2-22F7-44E5-A82C-B3702FFB47AE}" dt="2022-11-18T22:51:33.916" v="416" actId="1076"/>
          <ac:cxnSpMkLst>
            <pc:docMk/>
            <pc:sldMk cId="1989163422" sldId="259"/>
            <ac:cxnSpMk id="42" creationId="{6376AB59-B25E-4B95-8B4C-3864162EAD25}"/>
          </ac:cxnSpMkLst>
        </pc:cxnChg>
        <pc:cxnChg chg="mod">
          <ac:chgData name="Bhumika Mistry" userId="35bb96b2-1845-4bef-9f4c-128c15c5a3b4" providerId="ADAL" clId="{382107D2-22F7-44E5-A82C-B3702FFB47AE}" dt="2022-11-18T22:51:33.916" v="416" actId="1076"/>
          <ac:cxnSpMkLst>
            <pc:docMk/>
            <pc:sldMk cId="1989163422" sldId="259"/>
            <ac:cxnSpMk id="44" creationId="{8805C2F3-B4F0-4FB7-8A09-FBC1503A3D7F}"/>
          </ac:cxnSpMkLst>
        </pc:cxnChg>
      </pc:sldChg>
      <pc:sldChg chg="modSp">
        <pc:chgData name="Bhumika Mistry" userId="35bb96b2-1845-4bef-9f4c-128c15c5a3b4" providerId="ADAL" clId="{382107D2-22F7-44E5-A82C-B3702FFB47AE}" dt="2022-11-18T22:50:18.786" v="357"/>
        <pc:sldMkLst>
          <pc:docMk/>
          <pc:sldMk cId="1755207735" sldId="260"/>
        </pc:sldMkLst>
        <pc:spChg chg="mod">
          <ac:chgData name="Bhumika Mistry" userId="35bb96b2-1845-4bef-9f4c-128c15c5a3b4" providerId="ADAL" clId="{382107D2-22F7-44E5-A82C-B3702FFB47AE}" dt="2022-11-18T22:50:18.786" v="357"/>
          <ac:spMkLst>
            <pc:docMk/>
            <pc:sldMk cId="1755207735" sldId="260"/>
            <ac:spMk id="2" creationId="{8A8158ED-9AE1-4A07-B792-946BF5CA1B13}"/>
          </ac:spMkLst>
        </pc:spChg>
      </pc:sldChg>
      <pc:sldChg chg="modSp mod">
        <pc:chgData name="Bhumika Mistry" userId="35bb96b2-1845-4bef-9f4c-128c15c5a3b4" providerId="ADAL" clId="{382107D2-22F7-44E5-A82C-B3702FFB47AE}" dt="2022-11-18T22:52:10.708" v="444" actId="5793"/>
        <pc:sldMkLst>
          <pc:docMk/>
          <pc:sldMk cId="967288087" sldId="261"/>
        </pc:sldMkLst>
        <pc:spChg chg="mod">
          <ac:chgData name="Bhumika Mistry" userId="35bb96b2-1845-4bef-9f4c-128c15c5a3b4" providerId="ADAL" clId="{382107D2-22F7-44E5-A82C-B3702FFB47AE}" dt="2022-11-18T22:50:18.786" v="357"/>
          <ac:spMkLst>
            <pc:docMk/>
            <pc:sldMk cId="967288087" sldId="261"/>
            <ac:spMk id="2" creationId="{30306BB3-60A5-4CEA-8FF3-A33C4563123F}"/>
          </ac:spMkLst>
        </pc:spChg>
        <pc:spChg chg="mod">
          <ac:chgData name="Bhumika Mistry" userId="35bb96b2-1845-4bef-9f4c-128c15c5a3b4" providerId="ADAL" clId="{382107D2-22F7-44E5-A82C-B3702FFB47AE}" dt="2022-11-18T22:52:10.708" v="444" actId="5793"/>
          <ac:spMkLst>
            <pc:docMk/>
            <pc:sldMk cId="967288087" sldId="261"/>
            <ac:spMk id="3" creationId="{6D55878C-CCA1-4AAC-A393-E619CC3017ED}"/>
          </ac:spMkLst>
        </pc:spChg>
        <pc:grpChg chg="mod">
          <ac:chgData name="Bhumika Mistry" userId="35bb96b2-1845-4bef-9f4c-128c15c5a3b4" providerId="ADAL" clId="{382107D2-22F7-44E5-A82C-B3702FFB47AE}" dt="2022-11-18T22:48:31.982" v="279" actId="1076"/>
          <ac:grpSpMkLst>
            <pc:docMk/>
            <pc:sldMk cId="967288087" sldId="261"/>
            <ac:grpSpMk id="4" creationId="{8A9ED936-7544-46D6-A615-82D6CCB168F1}"/>
          </ac:grpSpMkLst>
        </pc:grpChg>
        <pc:picChg chg="mod">
          <ac:chgData name="Bhumika Mistry" userId="35bb96b2-1845-4bef-9f4c-128c15c5a3b4" providerId="ADAL" clId="{382107D2-22F7-44E5-A82C-B3702FFB47AE}" dt="2022-11-18T22:52:01.329" v="428" actId="1076"/>
          <ac:picMkLst>
            <pc:docMk/>
            <pc:sldMk cId="967288087" sldId="261"/>
            <ac:picMk id="14" creationId="{A20BB8FC-F145-489D-BEEE-DF5ED01F4C0B}"/>
          </ac:picMkLst>
        </pc:picChg>
      </pc:sldChg>
      <pc:sldChg chg="modSp mod">
        <pc:chgData name="Bhumika Mistry" userId="35bb96b2-1845-4bef-9f4c-128c15c5a3b4" providerId="ADAL" clId="{382107D2-22F7-44E5-A82C-B3702FFB47AE}" dt="2022-11-18T22:52:20.140" v="449" actId="313"/>
        <pc:sldMkLst>
          <pc:docMk/>
          <pc:sldMk cId="791181576" sldId="262"/>
        </pc:sldMkLst>
        <pc:spChg chg="mod">
          <ac:chgData name="Bhumika Mistry" userId="35bb96b2-1845-4bef-9f4c-128c15c5a3b4" providerId="ADAL" clId="{382107D2-22F7-44E5-A82C-B3702FFB47AE}" dt="2022-11-18T22:50:18.786" v="357"/>
          <ac:spMkLst>
            <pc:docMk/>
            <pc:sldMk cId="791181576" sldId="262"/>
            <ac:spMk id="2" creationId="{C57E0B2E-86DC-4271-B1B7-70701A36A9AF}"/>
          </ac:spMkLst>
        </pc:spChg>
        <pc:spChg chg="mod">
          <ac:chgData name="Bhumika Mistry" userId="35bb96b2-1845-4bef-9f4c-128c15c5a3b4" providerId="ADAL" clId="{382107D2-22F7-44E5-A82C-B3702FFB47AE}" dt="2022-11-18T22:52:20.140" v="449" actId="313"/>
          <ac:spMkLst>
            <pc:docMk/>
            <pc:sldMk cId="791181576" sldId="262"/>
            <ac:spMk id="3" creationId="{F5EA3708-948F-49E5-B9EF-8BBB111FED96}"/>
          </ac:spMkLst>
        </pc:spChg>
      </pc:sldChg>
      <pc:sldChg chg="addSp modSp new mod">
        <pc:chgData name="Bhumika Mistry" userId="35bb96b2-1845-4bef-9f4c-128c15c5a3b4" providerId="ADAL" clId="{382107D2-22F7-44E5-A82C-B3702FFB47AE}" dt="2022-11-18T22:54:04.906" v="470" actId="1076"/>
        <pc:sldMkLst>
          <pc:docMk/>
          <pc:sldMk cId="2426218563" sldId="263"/>
        </pc:sldMkLst>
        <pc:spChg chg="mod">
          <ac:chgData name="Bhumika Mistry" userId="35bb96b2-1845-4bef-9f4c-128c15c5a3b4" providerId="ADAL" clId="{382107D2-22F7-44E5-A82C-B3702FFB47AE}" dt="2022-11-18T22:50:18.786" v="357"/>
          <ac:spMkLst>
            <pc:docMk/>
            <pc:sldMk cId="2426218563" sldId="263"/>
            <ac:spMk id="2" creationId="{BA0F8574-03DD-49D9-B35A-60A8743E7722}"/>
          </ac:spMkLst>
        </pc:spChg>
        <pc:spChg chg="mod">
          <ac:chgData name="Bhumika Mistry" userId="35bb96b2-1845-4bef-9f4c-128c15c5a3b4" providerId="ADAL" clId="{382107D2-22F7-44E5-A82C-B3702FFB47AE}" dt="2022-11-18T22:52:32.232" v="455" actId="14100"/>
          <ac:spMkLst>
            <pc:docMk/>
            <pc:sldMk cId="2426218563" sldId="263"/>
            <ac:spMk id="3" creationId="{768E2073-CA42-4B6E-B23A-C194017FE21A}"/>
          </ac:spMkLst>
        </pc:spChg>
        <pc:spChg chg="add mod ord">
          <ac:chgData name="Bhumika Mistry" userId="35bb96b2-1845-4bef-9f4c-128c15c5a3b4" providerId="ADAL" clId="{382107D2-22F7-44E5-A82C-B3702FFB47AE}" dt="2022-11-18T22:53:42.803" v="465" actId="164"/>
          <ac:spMkLst>
            <pc:docMk/>
            <pc:sldMk cId="2426218563" sldId="263"/>
            <ac:spMk id="10" creationId="{F6AE8865-9022-4291-882D-615E80786924}"/>
          </ac:spMkLst>
        </pc:spChg>
        <pc:grpChg chg="add mod">
          <ac:chgData name="Bhumika Mistry" userId="35bb96b2-1845-4bef-9f4c-128c15c5a3b4" providerId="ADAL" clId="{382107D2-22F7-44E5-A82C-B3702FFB47AE}" dt="2022-11-18T22:54:01.076" v="469" actId="1076"/>
          <ac:grpSpMkLst>
            <pc:docMk/>
            <pc:sldMk cId="2426218563" sldId="263"/>
            <ac:grpSpMk id="11" creationId="{31627AAA-5528-45AC-898B-850056E2DCA3}"/>
          </ac:grpSpMkLst>
        </pc:grpChg>
        <pc:picChg chg="add mod">
          <ac:chgData name="Bhumika Mistry" userId="35bb96b2-1845-4bef-9f4c-128c15c5a3b4" providerId="ADAL" clId="{382107D2-22F7-44E5-A82C-B3702FFB47AE}" dt="2022-11-18T22:53:53.155" v="467" actId="14100"/>
          <ac:picMkLst>
            <pc:docMk/>
            <pc:sldMk cId="2426218563" sldId="263"/>
            <ac:picMk id="5" creationId="{5C0DC8BC-E465-42CD-832C-E72679DD1DAE}"/>
          </ac:picMkLst>
        </pc:picChg>
        <pc:picChg chg="add mod">
          <ac:chgData name="Bhumika Mistry" userId="35bb96b2-1845-4bef-9f4c-128c15c5a3b4" providerId="ADAL" clId="{382107D2-22F7-44E5-A82C-B3702FFB47AE}" dt="2022-11-18T22:53:42.803" v="465" actId="164"/>
          <ac:picMkLst>
            <pc:docMk/>
            <pc:sldMk cId="2426218563" sldId="263"/>
            <ac:picMk id="7" creationId="{DE41CB05-0786-4325-B5F2-54CB9DAEDB6B}"/>
          </ac:picMkLst>
        </pc:picChg>
        <pc:picChg chg="add mod">
          <ac:chgData name="Bhumika Mistry" userId="35bb96b2-1845-4bef-9f4c-128c15c5a3b4" providerId="ADAL" clId="{382107D2-22F7-44E5-A82C-B3702FFB47AE}" dt="2022-11-18T22:54:04.906" v="470" actId="1076"/>
          <ac:picMkLst>
            <pc:docMk/>
            <pc:sldMk cId="2426218563" sldId="263"/>
            <ac:picMk id="9" creationId="{7BACC3EF-B8D7-4484-ABE4-12F6C0D5A98B}"/>
          </ac:picMkLst>
        </pc:picChg>
      </pc:sldChg>
      <pc:sldChg chg="addSp delSp modSp new mod">
        <pc:chgData name="Bhumika Mistry" userId="35bb96b2-1845-4bef-9f4c-128c15c5a3b4" providerId="ADAL" clId="{382107D2-22F7-44E5-A82C-B3702FFB47AE}" dt="2022-11-18T22:49:45.036" v="319" actId="1076"/>
        <pc:sldMkLst>
          <pc:docMk/>
          <pc:sldMk cId="2459527260" sldId="264"/>
        </pc:sldMkLst>
        <pc:spChg chg="del mod">
          <ac:chgData name="Bhumika Mistry" userId="35bb96b2-1845-4bef-9f4c-128c15c5a3b4" providerId="ADAL" clId="{382107D2-22F7-44E5-A82C-B3702FFB47AE}" dt="2022-11-18T22:49:29.365" v="313" actId="478"/>
          <ac:spMkLst>
            <pc:docMk/>
            <pc:sldMk cId="2459527260" sldId="264"/>
            <ac:spMk id="2" creationId="{ABC7C3F8-6085-428C-8426-EEF21B19E038}"/>
          </ac:spMkLst>
        </pc:spChg>
        <pc:spChg chg="del">
          <ac:chgData name="Bhumika Mistry" userId="35bb96b2-1845-4bef-9f4c-128c15c5a3b4" providerId="ADAL" clId="{382107D2-22F7-44E5-A82C-B3702FFB47AE}" dt="2022-11-18T22:49:13.274" v="306" actId="478"/>
          <ac:spMkLst>
            <pc:docMk/>
            <pc:sldMk cId="2459527260" sldId="264"/>
            <ac:spMk id="3" creationId="{96F006E2-8496-4B5A-A63D-4C33030C6E7F}"/>
          </ac:spMkLst>
        </pc:spChg>
        <pc:spChg chg="add del mod">
          <ac:chgData name="Bhumika Mistry" userId="35bb96b2-1845-4bef-9f4c-128c15c5a3b4" providerId="ADAL" clId="{382107D2-22F7-44E5-A82C-B3702FFB47AE}" dt="2022-11-18T22:49:31.185" v="314" actId="478"/>
          <ac:spMkLst>
            <pc:docMk/>
            <pc:sldMk cId="2459527260" sldId="264"/>
            <ac:spMk id="7" creationId="{72DE4C26-4346-4241-AC8C-CD2931159126}"/>
          </ac:spMkLst>
        </pc:spChg>
        <pc:picChg chg="add mod">
          <ac:chgData name="Bhumika Mistry" userId="35bb96b2-1845-4bef-9f4c-128c15c5a3b4" providerId="ADAL" clId="{382107D2-22F7-44E5-A82C-B3702FFB47AE}" dt="2022-11-18T22:49:45.036" v="319" actId="1076"/>
          <ac:picMkLst>
            <pc:docMk/>
            <pc:sldMk cId="2459527260" sldId="264"/>
            <ac:picMk id="5" creationId="{272BFD6C-62F0-43EE-8AE4-64DA89E4C903}"/>
          </ac:picMkLst>
        </pc:picChg>
      </pc:sldChg>
      <pc:sldChg chg="modSp add mod">
        <pc:chgData name="Bhumika Mistry" userId="35bb96b2-1845-4bef-9f4c-128c15c5a3b4" providerId="ADAL" clId="{382107D2-22F7-44E5-A82C-B3702FFB47AE}" dt="2022-11-18T22:50:18.786" v="357"/>
        <pc:sldMkLst>
          <pc:docMk/>
          <pc:sldMk cId="3417033815" sldId="265"/>
        </pc:sldMkLst>
        <pc:spChg chg="mod">
          <ac:chgData name="Bhumika Mistry" userId="35bb96b2-1845-4bef-9f4c-128c15c5a3b4" providerId="ADAL" clId="{382107D2-22F7-44E5-A82C-B3702FFB47AE}" dt="2022-11-18T22:50:18.786" v="357"/>
          <ac:spMkLst>
            <pc:docMk/>
            <pc:sldMk cId="3417033815" sldId="265"/>
            <ac:spMk id="2" creationId="{8A8158ED-9AE1-4A07-B792-946BF5CA1B13}"/>
          </ac:spMkLst>
        </pc:spChg>
      </pc:sldChg>
      <pc:sldChg chg="addSp delSp modSp new del mod">
        <pc:chgData name="Bhumika Mistry" userId="35bb96b2-1845-4bef-9f4c-128c15c5a3b4" providerId="ADAL" clId="{382107D2-22F7-44E5-A82C-B3702FFB47AE}" dt="2022-11-23T14:21:40.046" v="1068" actId="47"/>
        <pc:sldMkLst>
          <pc:docMk/>
          <pc:sldMk cId="2370146734" sldId="266"/>
        </pc:sldMkLst>
        <pc:spChg chg="del">
          <ac:chgData name="Bhumika Mistry" userId="35bb96b2-1845-4bef-9f4c-128c15c5a3b4" providerId="ADAL" clId="{382107D2-22F7-44E5-A82C-B3702FFB47AE}" dt="2022-11-22T16:11:08.901" v="486" actId="478"/>
          <ac:spMkLst>
            <pc:docMk/>
            <pc:sldMk cId="2370146734" sldId="266"/>
            <ac:spMk id="2" creationId="{E8557093-B9AF-4B60-9BC2-5C372335662A}"/>
          </ac:spMkLst>
        </pc:spChg>
        <pc:spChg chg="del">
          <ac:chgData name="Bhumika Mistry" userId="35bb96b2-1845-4bef-9f4c-128c15c5a3b4" providerId="ADAL" clId="{382107D2-22F7-44E5-A82C-B3702FFB47AE}" dt="2022-11-22T16:11:08.901" v="486" actId="478"/>
          <ac:spMkLst>
            <pc:docMk/>
            <pc:sldMk cId="2370146734" sldId="266"/>
            <ac:spMk id="3" creationId="{12364E3B-1F9A-4238-9E6D-648A1373A9E6}"/>
          </ac:spMkLst>
        </pc:spChg>
        <pc:picChg chg="add mod">
          <ac:chgData name="Bhumika Mistry" userId="35bb96b2-1845-4bef-9f4c-128c15c5a3b4" providerId="ADAL" clId="{382107D2-22F7-44E5-A82C-B3702FFB47AE}" dt="2022-11-22T16:11:54.523" v="492" actId="1076"/>
          <ac:picMkLst>
            <pc:docMk/>
            <pc:sldMk cId="2370146734" sldId="266"/>
            <ac:picMk id="5" creationId="{DBFEC9AD-6014-463E-9DC3-1F07CDE37CBC}"/>
          </ac:picMkLst>
        </pc:picChg>
        <pc:picChg chg="add del mod">
          <ac:chgData name="Bhumika Mistry" userId="35bb96b2-1845-4bef-9f4c-128c15c5a3b4" providerId="ADAL" clId="{382107D2-22F7-44E5-A82C-B3702FFB47AE}" dt="2022-11-22T16:12:23.049" v="504" actId="478"/>
          <ac:picMkLst>
            <pc:docMk/>
            <pc:sldMk cId="2370146734" sldId="266"/>
            <ac:picMk id="7" creationId="{5236697E-1BEA-4FAD-B31C-B02468BDE02A}"/>
          </ac:picMkLst>
        </pc:picChg>
        <pc:picChg chg="add del mod">
          <ac:chgData name="Bhumika Mistry" userId="35bb96b2-1845-4bef-9f4c-128c15c5a3b4" providerId="ADAL" clId="{382107D2-22F7-44E5-A82C-B3702FFB47AE}" dt="2022-11-22T16:12:23.049" v="504" actId="478"/>
          <ac:picMkLst>
            <pc:docMk/>
            <pc:sldMk cId="2370146734" sldId="266"/>
            <ac:picMk id="9" creationId="{1C9EE2DB-0A37-4E63-A9AB-F344B093193D}"/>
          </ac:picMkLst>
        </pc:picChg>
        <pc:picChg chg="add del mod">
          <ac:chgData name="Bhumika Mistry" userId="35bb96b2-1845-4bef-9f4c-128c15c5a3b4" providerId="ADAL" clId="{382107D2-22F7-44E5-A82C-B3702FFB47AE}" dt="2022-11-22T16:12:23.049" v="504" actId="478"/>
          <ac:picMkLst>
            <pc:docMk/>
            <pc:sldMk cId="2370146734" sldId="266"/>
            <ac:picMk id="11" creationId="{8E4F2695-14C8-47BA-909F-2212A8247273}"/>
          </ac:picMkLst>
        </pc:picChg>
      </pc:sldChg>
      <pc:sldChg chg="addSp delSp modSp new mod modAnim">
        <pc:chgData name="Bhumika Mistry" userId="35bb96b2-1845-4bef-9f4c-128c15c5a3b4" providerId="ADAL" clId="{382107D2-22F7-44E5-A82C-B3702FFB47AE}" dt="2022-11-23T14:22:05.203" v="1073"/>
        <pc:sldMkLst>
          <pc:docMk/>
          <pc:sldMk cId="2280499274" sldId="267"/>
        </pc:sldMkLst>
        <pc:spChg chg="del">
          <ac:chgData name="Bhumika Mistry" userId="35bb96b2-1845-4bef-9f4c-128c15c5a3b4" providerId="ADAL" clId="{382107D2-22F7-44E5-A82C-B3702FFB47AE}" dt="2022-11-23T13:42:13.342" v="522" actId="478"/>
          <ac:spMkLst>
            <pc:docMk/>
            <pc:sldMk cId="2280499274" sldId="267"/>
            <ac:spMk id="2" creationId="{38CD6EC7-F189-4148-8F56-E2CFD2E86D74}"/>
          </ac:spMkLst>
        </pc:spChg>
        <pc:spChg chg="del">
          <ac:chgData name="Bhumika Mistry" userId="35bb96b2-1845-4bef-9f4c-128c15c5a3b4" providerId="ADAL" clId="{382107D2-22F7-44E5-A82C-B3702FFB47AE}" dt="2022-11-23T13:42:13.342" v="522" actId="478"/>
          <ac:spMkLst>
            <pc:docMk/>
            <pc:sldMk cId="2280499274" sldId="267"/>
            <ac:spMk id="3" creationId="{DBEA2D9C-381E-4F67-BB95-98CDAFC6767E}"/>
          </ac:spMkLst>
        </pc:spChg>
        <pc:grpChg chg="add mod">
          <ac:chgData name="Bhumika Mistry" userId="35bb96b2-1845-4bef-9f4c-128c15c5a3b4" providerId="ADAL" clId="{382107D2-22F7-44E5-A82C-B3702FFB47AE}" dt="2022-11-23T14:21:20.453" v="1063" actId="164"/>
          <ac:grpSpMkLst>
            <pc:docMk/>
            <pc:sldMk cId="2280499274" sldId="267"/>
            <ac:grpSpMk id="81" creationId="{2420BD8F-C38E-42B7-9041-D4C17C8E0CE7}"/>
          </ac:grpSpMkLst>
        </pc:grpChg>
        <pc:grpChg chg="add mod">
          <ac:chgData name="Bhumika Mistry" userId="35bb96b2-1845-4bef-9f4c-128c15c5a3b4" providerId="ADAL" clId="{382107D2-22F7-44E5-A82C-B3702FFB47AE}" dt="2022-11-23T14:21:23.758" v="1064" actId="164"/>
          <ac:grpSpMkLst>
            <pc:docMk/>
            <pc:sldMk cId="2280499274" sldId="267"/>
            <ac:grpSpMk id="82" creationId="{A10873EC-56ED-48FB-ADA8-B048A0299C1E}"/>
          </ac:grpSpMkLst>
        </pc:grpChg>
        <pc:grpChg chg="add mod">
          <ac:chgData name="Bhumika Mistry" userId="35bb96b2-1845-4bef-9f4c-128c15c5a3b4" providerId="ADAL" clId="{382107D2-22F7-44E5-A82C-B3702FFB47AE}" dt="2022-11-23T14:21:26.873" v="1065" actId="164"/>
          <ac:grpSpMkLst>
            <pc:docMk/>
            <pc:sldMk cId="2280499274" sldId="267"/>
            <ac:grpSpMk id="83" creationId="{E6370A53-91B0-427A-B8A7-53CE38F0B2A0}"/>
          </ac:grpSpMkLst>
        </pc:grpChg>
        <pc:grpChg chg="add mod">
          <ac:chgData name="Bhumika Mistry" userId="35bb96b2-1845-4bef-9f4c-128c15c5a3b4" providerId="ADAL" clId="{382107D2-22F7-44E5-A82C-B3702FFB47AE}" dt="2022-11-23T14:21:29.957" v="1066" actId="164"/>
          <ac:grpSpMkLst>
            <pc:docMk/>
            <pc:sldMk cId="2280499274" sldId="267"/>
            <ac:grpSpMk id="84" creationId="{D35D45F9-3B73-4DDD-A7F6-DF43A0266CF2}"/>
          </ac:grpSpMkLst>
        </pc:grpChg>
        <pc:grpChg chg="add mod">
          <ac:chgData name="Bhumika Mistry" userId="35bb96b2-1845-4bef-9f4c-128c15c5a3b4" providerId="ADAL" clId="{382107D2-22F7-44E5-A82C-B3702FFB47AE}" dt="2022-11-23T14:21:33.518" v="1067" actId="164"/>
          <ac:grpSpMkLst>
            <pc:docMk/>
            <pc:sldMk cId="2280499274" sldId="267"/>
            <ac:grpSpMk id="85" creationId="{ED1AB70A-7BCB-4E09-BC31-9409616F8048}"/>
          </ac:grpSpMkLst>
        </pc:grpChg>
        <pc:graphicFrameChg chg="add mod ord modGraphic">
          <ac:chgData name="Bhumika Mistry" userId="35bb96b2-1845-4bef-9f4c-128c15c5a3b4" providerId="ADAL" clId="{382107D2-22F7-44E5-A82C-B3702FFB47AE}" dt="2022-11-23T14:20:22.600" v="1057" actId="113"/>
          <ac:graphicFrameMkLst>
            <pc:docMk/>
            <pc:sldMk cId="2280499274" sldId="267"/>
            <ac:graphicFrameMk id="6" creationId="{72F720FD-50C3-487C-9078-EEC695B905FE}"/>
          </ac:graphicFrameMkLst>
        </pc:graphicFrameChg>
        <pc:picChg chg="add del mod">
          <ac:chgData name="Bhumika Mistry" userId="35bb96b2-1845-4bef-9f4c-128c15c5a3b4" providerId="ADAL" clId="{382107D2-22F7-44E5-A82C-B3702FFB47AE}" dt="2022-11-23T13:42:29.395" v="528" actId="478"/>
          <ac:picMkLst>
            <pc:docMk/>
            <pc:sldMk cId="2280499274" sldId="267"/>
            <ac:picMk id="5" creationId="{DF7F2E1B-423C-445C-BE83-7D4F4B9A02F2}"/>
          </ac:picMkLst>
        </pc:picChg>
        <pc:picChg chg="add del mod">
          <ac:chgData name="Bhumika Mistry" userId="35bb96b2-1845-4bef-9f4c-128c15c5a3b4" providerId="ADAL" clId="{382107D2-22F7-44E5-A82C-B3702FFB47AE}" dt="2022-11-23T14:03:29.889" v="773" actId="478"/>
          <ac:picMkLst>
            <pc:docMk/>
            <pc:sldMk cId="2280499274" sldId="267"/>
            <ac:picMk id="8" creationId="{A529F38D-5B70-437C-B7E2-54E37FC0394D}"/>
          </ac:picMkLst>
        </pc:picChg>
        <pc:picChg chg="add del mod">
          <ac:chgData name="Bhumika Mistry" userId="35bb96b2-1845-4bef-9f4c-128c15c5a3b4" providerId="ADAL" clId="{382107D2-22F7-44E5-A82C-B3702FFB47AE}" dt="2022-11-23T13:59:51.777" v="655" actId="478"/>
          <ac:picMkLst>
            <pc:docMk/>
            <pc:sldMk cId="2280499274" sldId="267"/>
            <ac:picMk id="10" creationId="{DF4F595E-E8CA-4BF8-B710-E249B09E6D57}"/>
          </ac:picMkLst>
        </pc:picChg>
        <pc:picChg chg="add del mod">
          <ac:chgData name="Bhumika Mistry" userId="35bb96b2-1845-4bef-9f4c-128c15c5a3b4" providerId="ADAL" clId="{382107D2-22F7-44E5-A82C-B3702FFB47AE}" dt="2022-11-23T14:21:20.453" v="1063" actId="164"/>
          <ac:picMkLst>
            <pc:docMk/>
            <pc:sldMk cId="2280499274" sldId="267"/>
            <ac:picMk id="12" creationId="{31407763-3B79-440E-90B2-DD603C6C95FF}"/>
          </ac:picMkLst>
        </pc:picChg>
        <pc:picChg chg="add mod">
          <ac:chgData name="Bhumika Mistry" userId="35bb96b2-1845-4bef-9f4c-128c15c5a3b4" providerId="ADAL" clId="{382107D2-22F7-44E5-A82C-B3702FFB47AE}" dt="2022-11-23T14:21:23.758" v="1064" actId="164"/>
          <ac:picMkLst>
            <pc:docMk/>
            <pc:sldMk cId="2280499274" sldId="267"/>
            <ac:picMk id="14" creationId="{6DAD124F-26A2-40B7-8EB5-F23998F88B93}"/>
          </ac:picMkLst>
        </pc:picChg>
        <pc:picChg chg="add del mod">
          <ac:chgData name="Bhumika Mistry" userId="35bb96b2-1845-4bef-9f4c-128c15c5a3b4" providerId="ADAL" clId="{382107D2-22F7-44E5-A82C-B3702FFB47AE}" dt="2022-11-23T14:05:24.415" v="804" actId="478"/>
          <ac:picMkLst>
            <pc:docMk/>
            <pc:sldMk cId="2280499274" sldId="267"/>
            <ac:picMk id="16" creationId="{7D42F785-3890-4FFF-9B1D-CC61A4D31683}"/>
          </ac:picMkLst>
        </pc:picChg>
        <pc:picChg chg="add mod">
          <ac:chgData name="Bhumika Mistry" userId="35bb96b2-1845-4bef-9f4c-128c15c5a3b4" providerId="ADAL" clId="{382107D2-22F7-44E5-A82C-B3702FFB47AE}" dt="2022-11-23T14:21:23.758" v="1064" actId="164"/>
          <ac:picMkLst>
            <pc:docMk/>
            <pc:sldMk cId="2280499274" sldId="267"/>
            <ac:picMk id="18" creationId="{734E7974-E6A4-4885-894B-CBD7F8CC5608}"/>
          </ac:picMkLst>
        </pc:picChg>
        <pc:picChg chg="add mod">
          <ac:chgData name="Bhumika Mistry" userId="35bb96b2-1845-4bef-9f4c-128c15c5a3b4" providerId="ADAL" clId="{382107D2-22F7-44E5-A82C-B3702FFB47AE}" dt="2022-11-23T14:21:33.518" v="1067" actId="164"/>
          <ac:picMkLst>
            <pc:docMk/>
            <pc:sldMk cId="2280499274" sldId="267"/>
            <ac:picMk id="20" creationId="{280DBAD9-C5E9-4AF3-B6DC-10C4998E5DBC}"/>
          </ac:picMkLst>
        </pc:picChg>
        <pc:picChg chg="add del mod">
          <ac:chgData name="Bhumika Mistry" userId="35bb96b2-1845-4bef-9f4c-128c15c5a3b4" providerId="ADAL" clId="{382107D2-22F7-44E5-A82C-B3702FFB47AE}" dt="2022-11-23T14:21:20.453" v="1063" actId="164"/>
          <ac:picMkLst>
            <pc:docMk/>
            <pc:sldMk cId="2280499274" sldId="267"/>
            <ac:picMk id="22" creationId="{8E451040-15A4-4B0E-ADF0-1511C23082C9}"/>
          </ac:picMkLst>
        </pc:picChg>
        <pc:picChg chg="add del mod">
          <ac:chgData name="Bhumika Mistry" userId="35bb96b2-1845-4bef-9f4c-128c15c5a3b4" providerId="ADAL" clId="{382107D2-22F7-44E5-A82C-B3702FFB47AE}" dt="2022-11-23T14:05:24.415" v="804" actId="478"/>
          <ac:picMkLst>
            <pc:docMk/>
            <pc:sldMk cId="2280499274" sldId="267"/>
            <ac:picMk id="24" creationId="{71D720FC-EF2A-4763-8DA3-372BB59D9E90}"/>
          </ac:picMkLst>
        </pc:picChg>
        <pc:picChg chg="add del mod">
          <ac:chgData name="Bhumika Mistry" userId="35bb96b2-1845-4bef-9f4c-128c15c5a3b4" providerId="ADAL" clId="{382107D2-22F7-44E5-A82C-B3702FFB47AE}" dt="2022-11-23T14:00:19.058" v="672"/>
          <ac:picMkLst>
            <pc:docMk/>
            <pc:sldMk cId="2280499274" sldId="267"/>
            <ac:picMk id="26" creationId="{4A69615F-869D-4C45-8C05-FA866CD594B2}"/>
          </ac:picMkLst>
        </pc:picChg>
        <pc:picChg chg="add del mod">
          <ac:chgData name="Bhumika Mistry" userId="35bb96b2-1845-4bef-9f4c-128c15c5a3b4" providerId="ADAL" clId="{382107D2-22F7-44E5-A82C-B3702FFB47AE}" dt="2022-11-23T14:00:19.058" v="672"/>
          <ac:picMkLst>
            <pc:docMk/>
            <pc:sldMk cId="2280499274" sldId="267"/>
            <ac:picMk id="28" creationId="{578AD89F-BAC7-4987-97EE-D5945FD2F588}"/>
          </ac:picMkLst>
        </pc:picChg>
        <pc:picChg chg="add del mod">
          <ac:chgData name="Bhumika Mistry" userId="35bb96b2-1845-4bef-9f4c-128c15c5a3b4" providerId="ADAL" clId="{382107D2-22F7-44E5-A82C-B3702FFB47AE}" dt="2022-11-23T14:00:19.058" v="672"/>
          <ac:picMkLst>
            <pc:docMk/>
            <pc:sldMk cId="2280499274" sldId="267"/>
            <ac:picMk id="30" creationId="{E61F7FE0-C6CC-4B62-BD9E-E309EAF6C2B1}"/>
          </ac:picMkLst>
        </pc:picChg>
        <pc:picChg chg="add del mod">
          <ac:chgData name="Bhumika Mistry" userId="35bb96b2-1845-4bef-9f4c-128c15c5a3b4" providerId="ADAL" clId="{382107D2-22F7-44E5-A82C-B3702FFB47AE}" dt="2022-11-23T14:00:19.058" v="672"/>
          <ac:picMkLst>
            <pc:docMk/>
            <pc:sldMk cId="2280499274" sldId="267"/>
            <ac:picMk id="32" creationId="{78144977-3D33-4B90-B1BF-B8FFC36444F1}"/>
          </ac:picMkLst>
        </pc:picChg>
        <pc:picChg chg="add del mod">
          <ac:chgData name="Bhumika Mistry" userId="35bb96b2-1845-4bef-9f4c-128c15c5a3b4" providerId="ADAL" clId="{382107D2-22F7-44E5-A82C-B3702FFB47AE}" dt="2022-11-23T14:21:23.758" v="1064" actId="164"/>
          <ac:picMkLst>
            <pc:docMk/>
            <pc:sldMk cId="2280499274" sldId="267"/>
            <ac:picMk id="34" creationId="{8138301E-346B-4659-920A-BA052C2E9001}"/>
          </ac:picMkLst>
        </pc:picChg>
        <pc:picChg chg="add del mod">
          <ac:chgData name="Bhumika Mistry" userId="35bb96b2-1845-4bef-9f4c-128c15c5a3b4" providerId="ADAL" clId="{382107D2-22F7-44E5-A82C-B3702FFB47AE}" dt="2022-11-23T14:21:33.518" v="1067" actId="164"/>
          <ac:picMkLst>
            <pc:docMk/>
            <pc:sldMk cId="2280499274" sldId="267"/>
            <ac:picMk id="36" creationId="{C4040A47-804F-4DCF-AB8D-BC353647DBBD}"/>
          </ac:picMkLst>
        </pc:picChg>
        <pc:picChg chg="add del mod">
          <ac:chgData name="Bhumika Mistry" userId="35bb96b2-1845-4bef-9f4c-128c15c5a3b4" providerId="ADAL" clId="{382107D2-22F7-44E5-A82C-B3702FFB47AE}" dt="2022-11-23T14:21:20.453" v="1063" actId="164"/>
          <ac:picMkLst>
            <pc:docMk/>
            <pc:sldMk cId="2280499274" sldId="267"/>
            <ac:picMk id="38" creationId="{21C16B9E-2135-41F9-9D58-FC842D224A75}"/>
          </ac:picMkLst>
        </pc:picChg>
        <pc:picChg chg="add del mod">
          <ac:chgData name="Bhumika Mistry" userId="35bb96b2-1845-4bef-9f4c-128c15c5a3b4" providerId="ADAL" clId="{382107D2-22F7-44E5-A82C-B3702FFB47AE}" dt="2022-11-23T14:05:24.415" v="804" actId="478"/>
          <ac:picMkLst>
            <pc:docMk/>
            <pc:sldMk cId="2280499274" sldId="267"/>
            <ac:picMk id="40" creationId="{8D99D7D8-4A70-47DE-87E1-89CB46070098}"/>
          </ac:picMkLst>
        </pc:picChg>
        <pc:picChg chg="add mod">
          <ac:chgData name="Bhumika Mistry" userId="35bb96b2-1845-4bef-9f4c-128c15c5a3b4" providerId="ADAL" clId="{382107D2-22F7-44E5-A82C-B3702FFB47AE}" dt="2022-11-23T14:21:23.758" v="1064" actId="164"/>
          <ac:picMkLst>
            <pc:docMk/>
            <pc:sldMk cId="2280499274" sldId="267"/>
            <ac:picMk id="42" creationId="{14D1DF29-A334-49BD-9172-413FF8C9B58D}"/>
          </ac:picMkLst>
        </pc:picChg>
        <pc:picChg chg="add mod">
          <ac:chgData name="Bhumika Mistry" userId="35bb96b2-1845-4bef-9f4c-128c15c5a3b4" providerId="ADAL" clId="{382107D2-22F7-44E5-A82C-B3702FFB47AE}" dt="2022-11-23T14:21:33.518" v="1067" actId="164"/>
          <ac:picMkLst>
            <pc:docMk/>
            <pc:sldMk cId="2280499274" sldId="267"/>
            <ac:picMk id="44" creationId="{0A226F85-7557-4E96-878B-1265D39D94C5}"/>
          </ac:picMkLst>
        </pc:picChg>
        <pc:picChg chg="add mod">
          <ac:chgData name="Bhumika Mistry" userId="35bb96b2-1845-4bef-9f4c-128c15c5a3b4" providerId="ADAL" clId="{382107D2-22F7-44E5-A82C-B3702FFB47AE}" dt="2022-11-23T14:21:20.453" v="1063" actId="164"/>
          <ac:picMkLst>
            <pc:docMk/>
            <pc:sldMk cId="2280499274" sldId="267"/>
            <ac:picMk id="46" creationId="{D3AC1E30-A140-4C8D-8AF6-2F0DE9C83E9D}"/>
          </ac:picMkLst>
        </pc:picChg>
        <pc:picChg chg="add del mod">
          <ac:chgData name="Bhumika Mistry" userId="35bb96b2-1845-4bef-9f4c-128c15c5a3b4" providerId="ADAL" clId="{382107D2-22F7-44E5-A82C-B3702FFB47AE}" dt="2022-11-23T14:05:24.415" v="804" actId="478"/>
          <ac:picMkLst>
            <pc:docMk/>
            <pc:sldMk cId="2280499274" sldId="267"/>
            <ac:picMk id="48" creationId="{04365985-C922-433F-9CAE-B3ECEE3A0B39}"/>
          </ac:picMkLst>
        </pc:picChg>
        <pc:picChg chg="add mod">
          <ac:chgData name="Bhumika Mistry" userId="35bb96b2-1845-4bef-9f4c-128c15c5a3b4" providerId="ADAL" clId="{382107D2-22F7-44E5-A82C-B3702FFB47AE}" dt="2022-11-23T14:21:23.758" v="1064" actId="164"/>
          <ac:picMkLst>
            <pc:docMk/>
            <pc:sldMk cId="2280499274" sldId="267"/>
            <ac:picMk id="50" creationId="{B8739898-FFA0-4AB0-8351-51734A29602A}"/>
          </ac:picMkLst>
        </pc:picChg>
        <pc:picChg chg="add mod">
          <ac:chgData name="Bhumika Mistry" userId="35bb96b2-1845-4bef-9f4c-128c15c5a3b4" providerId="ADAL" clId="{382107D2-22F7-44E5-A82C-B3702FFB47AE}" dt="2022-11-23T14:21:33.518" v="1067" actId="164"/>
          <ac:picMkLst>
            <pc:docMk/>
            <pc:sldMk cId="2280499274" sldId="267"/>
            <ac:picMk id="52" creationId="{A04318DF-E78E-4E8F-B364-E1005A325CB4}"/>
          </ac:picMkLst>
        </pc:picChg>
        <pc:picChg chg="add mod">
          <ac:chgData name="Bhumika Mistry" userId="35bb96b2-1845-4bef-9f4c-128c15c5a3b4" providerId="ADAL" clId="{382107D2-22F7-44E5-A82C-B3702FFB47AE}" dt="2022-11-23T14:21:20.453" v="1063" actId="164"/>
          <ac:picMkLst>
            <pc:docMk/>
            <pc:sldMk cId="2280499274" sldId="267"/>
            <ac:picMk id="54" creationId="{80494A01-3491-441C-8A1B-3496438DE153}"/>
          </ac:picMkLst>
        </pc:picChg>
        <pc:picChg chg="add del mod">
          <ac:chgData name="Bhumika Mistry" userId="35bb96b2-1845-4bef-9f4c-128c15c5a3b4" providerId="ADAL" clId="{382107D2-22F7-44E5-A82C-B3702FFB47AE}" dt="2022-11-23T14:05:24.415" v="804" actId="478"/>
          <ac:picMkLst>
            <pc:docMk/>
            <pc:sldMk cId="2280499274" sldId="267"/>
            <ac:picMk id="56" creationId="{160623E8-0E59-469C-89C3-F71E8612E6B3}"/>
          </ac:picMkLst>
        </pc:picChg>
        <pc:picChg chg="add mod">
          <ac:chgData name="Bhumika Mistry" userId="35bb96b2-1845-4bef-9f4c-128c15c5a3b4" providerId="ADAL" clId="{382107D2-22F7-44E5-A82C-B3702FFB47AE}" dt="2022-11-23T14:21:33.518" v="1067" actId="164"/>
          <ac:picMkLst>
            <pc:docMk/>
            <pc:sldMk cId="2280499274" sldId="267"/>
            <ac:picMk id="58" creationId="{6A44CABB-7DA5-42D0-A63E-B18F18AFE38A}"/>
          </ac:picMkLst>
        </pc:picChg>
        <pc:picChg chg="add mod">
          <ac:chgData name="Bhumika Mistry" userId="35bb96b2-1845-4bef-9f4c-128c15c5a3b4" providerId="ADAL" clId="{382107D2-22F7-44E5-A82C-B3702FFB47AE}" dt="2022-11-23T14:21:26.873" v="1065" actId="164"/>
          <ac:picMkLst>
            <pc:docMk/>
            <pc:sldMk cId="2280499274" sldId="267"/>
            <ac:picMk id="60" creationId="{B28E1408-2776-4E44-B962-12D29A1A34D4}"/>
          </ac:picMkLst>
        </pc:picChg>
        <pc:picChg chg="add mod">
          <ac:chgData name="Bhumika Mistry" userId="35bb96b2-1845-4bef-9f4c-128c15c5a3b4" providerId="ADAL" clId="{382107D2-22F7-44E5-A82C-B3702FFB47AE}" dt="2022-11-23T14:21:29.957" v="1066" actId="164"/>
          <ac:picMkLst>
            <pc:docMk/>
            <pc:sldMk cId="2280499274" sldId="267"/>
            <ac:picMk id="62" creationId="{B76FE1B8-1776-4E59-8883-57F77AB10740}"/>
          </ac:picMkLst>
        </pc:picChg>
        <pc:picChg chg="add mod">
          <ac:chgData name="Bhumika Mistry" userId="35bb96b2-1845-4bef-9f4c-128c15c5a3b4" providerId="ADAL" clId="{382107D2-22F7-44E5-A82C-B3702FFB47AE}" dt="2022-11-23T14:21:29.957" v="1066" actId="164"/>
          <ac:picMkLst>
            <pc:docMk/>
            <pc:sldMk cId="2280499274" sldId="267"/>
            <ac:picMk id="64" creationId="{92B84E7A-374E-4EF6-9D54-63F08899E34A}"/>
          </ac:picMkLst>
        </pc:picChg>
        <pc:picChg chg="add mod">
          <ac:chgData name="Bhumika Mistry" userId="35bb96b2-1845-4bef-9f4c-128c15c5a3b4" providerId="ADAL" clId="{382107D2-22F7-44E5-A82C-B3702FFB47AE}" dt="2022-11-23T14:21:26.873" v="1065" actId="164"/>
          <ac:picMkLst>
            <pc:docMk/>
            <pc:sldMk cId="2280499274" sldId="267"/>
            <ac:picMk id="66" creationId="{278A9EA5-D22B-459F-8C68-146FCBF9B4F8}"/>
          </ac:picMkLst>
        </pc:picChg>
        <pc:picChg chg="add mod">
          <ac:chgData name="Bhumika Mistry" userId="35bb96b2-1845-4bef-9f4c-128c15c5a3b4" providerId="ADAL" clId="{382107D2-22F7-44E5-A82C-B3702FFB47AE}" dt="2022-11-23T14:21:29.957" v="1066" actId="164"/>
          <ac:picMkLst>
            <pc:docMk/>
            <pc:sldMk cId="2280499274" sldId="267"/>
            <ac:picMk id="68" creationId="{0CC74D67-FCEC-4C14-A718-12476C8DE103}"/>
          </ac:picMkLst>
        </pc:picChg>
        <pc:picChg chg="add mod">
          <ac:chgData name="Bhumika Mistry" userId="35bb96b2-1845-4bef-9f4c-128c15c5a3b4" providerId="ADAL" clId="{382107D2-22F7-44E5-A82C-B3702FFB47AE}" dt="2022-11-23T14:21:26.873" v="1065" actId="164"/>
          <ac:picMkLst>
            <pc:docMk/>
            <pc:sldMk cId="2280499274" sldId="267"/>
            <ac:picMk id="70" creationId="{1D5CD15B-9F78-40B4-BBCA-CC7B2E089CFB}"/>
          </ac:picMkLst>
        </pc:picChg>
        <pc:picChg chg="add mod">
          <ac:chgData name="Bhumika Mistry" userId="35bb96b2-1845-4bef-9f4c-128c15c5a3b4" providerId="ADAL" clId="{382107D2-22F7-44E5-A82C-B3702FFB47AE}" dt="2022-11-23T14:21:29.957" v="1066" actId="164"/>
          <ac:picMkLst>
            <pc:docMk/>
            <pc:sldMk cId="2280499274" sldId="267"/>
            <ac:picMk id="72" creationId="{92C96935-C366-4C96-9EDC-714EC3F89F53}"/>
          </ac:picMkLst>
        </pc:picChg>
        <pc:picChg chg="add mod">
          <ac:chgData name="Bhumika Mistry" userId="35bb96b2-1845-4bef-9f4c-128c15c5a3b4" providerId="ADAL" clId="{382107D2-22F7-44E5-A82C-B3702FFB47AE}" dt="2022-11-23T14:21:26.873" v="1065" actId="164"/>
          <ac:picMkLst>
            <pc:docMk/>
            <pc:sldMk cId="2280499274" sldId="267"/>
            <ac:picMk id="74" creationId="{766CA35C-B3C8-4947-AF73-3C1682E16B50}"/>
          </ac:picMkLst>
        </pc:picChg>
        <pc:picChg chg="add mod">
          <ac:chgData name="Bhumika Mistry" userId="35bb96b2-1845-4bef-9f4c-128c15c5a3b4" providerId="ADAL" clId="{382107D2-22F7-44E5-A82C-B3702FFB47AE}" dt="2022-11-23T14:21:29.957" v="1066" actId="164"/>
          <ac:picMkLst>
            <pc:docMk/>
            <pc:sldMk cId="2280499274" sldId="267"/>
            <ac:picMk id="76" creationId="{7EE86A09-4B01-4E68-B9E0-E96B630B2E94}"/>
          </ac:picMkLst>
        </pc:picChg>
        <pc:picChg chg="add mod">
          <ac:chgData name="Bhumika Mistry" userId="35bb96b2-1845-4bef-9f4c-128c15c5a3b4" providerId="ADAL" clId="{382107D2-22F7-44E5-A82C-B3702FFB47AE}" dt="2022-11-23T14:21:26.873" v="1065" actId="164"/>
          <ac:picMkLst>
            <pc:docMk/>
            <pc:sldMk cId="2280499274" sldId="267"/>
            <ac:picMk id="78" creationId="{0920CAA3-1274-4A2C-AA34-2776E4227E81}"/>
          </ac:picMkLst>
        </pc:picChg>
        <pc:picChg chg="add mod">
          <ac:chgData name="Bhumika Mistry" userId="35bb96b2-1845-4bef-9f4c-128c15c5a3b4" providerId="ADAL" clId="{382107D2-22F7-44E5-A82C-B3702FFB47AE}" dt="2022-11-23T14:20:30.755" v="1058" actId="1076"/>
          <ac:picMkLst>
            <pc:docMk/>
            <pc:sldMk cId="2280499274" sldId="267"/>
            <ac:picMk id="80" creationId="{F06D2ACD-E445-4281-AFCD-063ED5B4631D}"/>
          </ac:picMkLst>
        </pc:picChg>
      </pc:sldChg>
      <pc:sldChg chg="addSp delSp modSp new del mod">
        <pc:chgData name="Bhumika Mistry" userId="35bb96b2-1845-4bef-9f4c-128c15c5a3b4" providerId="ADAL" clId="{382107D2-22F7-44E5-A82C-B3702FFB47AE}" dt="2022-11-23T14:26:00.385" v="1240" actId="47"/>
        <pc:sldMkLst>
          <pc:docMk/>
          <pc:sldMk cId="1119317641" sldId="268"/>
        </pc:sldMkLst>
        <pc:spChg chg="del">
          <ac:chgData name="Bhumika Mistry" userId="35bb96b2-1845-4bef-9f4c-128c15c5a3b4" providerId="ADAL" clId="{382107D2-22F7-44E5-A82C-B3702FFB47AE}" dt="2022-11-23T14:22:33.014" v="1075" actId="478"/>
          <ac:spMkLst>
            <pc:docMk/>
            <pc:sldMk cId="1119317641" sldId="268"/>
            <ac:spMk id="2" creationId="{B045786A-F0E3-4D1C-ADEE-CA70A7284447}"/>
          </ac:spMkLst>
        </pc:spChg>
        <pc:spChg chg="del">
          <ac:chgData name="Bhumika Mistry" userId="35bb96b2-1845-4bef-9f4c-128c15c5a3b4" providerId="ADAL" clId="{382107D2-22F7-44E5-A82C-B3702FFB47AE}" dt="2022-11-23T14:22:33.014" v="1075" actId="478"/>
          <ac:spMkLst>
            <pc:docMk/>
            <pc:sldMk cId="1119317641" sldId="268"/>
            <ac:spMk id="3" creationId="{F9CF6115-63E1-4AEC-9FEA-3A1D80EFAF94}"/>
          </ac:spMkLst>
        </pc:spChg>
        <pc:spChg chg="add del">
          <ac:chgData name="Bhumika Mistry" userId="35bb96b2-1845-4bef-9f4c-128c15c5a3b4" providerId="ADAL" clId="{382107D2-22F7-44E5-A82C-B3702FFB47AE}" dt="2022-11-23T14:23:59.297" v="1104" actId="22"/>
          <ac:spMkLst>
            <pc:docMk/>
            <pc:sldMk cId="1119317641" sldId="268"/>
            <ac:spMk id="15" creationId="{ECAC8E6C-4214-4690-B8A2-96CFB1BB0224}"/>
          </ac:spMkLst>
        </pc:spChg>
        <pc:picChg chg="add mod">
          <ac:chgData name="Bhumika Mistry" userId="35bb96b2-1845-4bef-9f4c-128c15c5a3b4" providerId="ADAL" clId="{382107D2-22F7-44E5-A82C-B3702FFB47AE}" dt="2022-11-23T14:23:44.026" v="1101" actId="1076"/>
          <ac:picMkLst>
            <pc:docMk/>
            <pc:sldMk cId="1119317641" sldId="268"/>
            <ac:picMk id="5" creationId="{FDEA212B-A049-43B0-8B6E-6C048563B34E}"/>
          </ac:picMkLst>
        </pc:picChg>
        <pc:picChg chg="add mod">
          <ac:chgData name="Bhumika Mistry" userId="35bb96b2-1845-4bef-9f4c-128c15c5a3b4" providerId="ADAL" clId="{382107D2-22F7-44E5-A82C-B3702FFB47AE}" dt="2022-11-23T14:23:48.224" v="1102" actId="1076"/>
          <ac:picMkLst>
            <pc:docMk/>
            <pc:sldMk cId="1119317641" sldId="268"/>
            <ac:picMk id="7" creationId="{E55FB9D4-85D2-4783-89A5-E19ADB14B184}"/>
          </ac:picMkLst>
        </pc:picChg>
        <pc:picChg chg="add mod">
          <ac:chgData name="Bhumika Mistry" userId="35bb96b2-1845-4bef-9f4c-128c15c5a3b4" providerId="ADAL" clId="{382107D2-22F7-44E5-A82C-B3702FFB47AE}" dt="2022-11-23T14:23:36.172" v="1098" actId="1076"/>
          <ac:picMkLst>
            <pc:docMk/>
            <pc:sldMk cId="1119317641" sldId="268"/>
            <ac:picMk id="9" creationId="{CE2429B3-6F42-44B3-AF59-CB65DA201C70}"/>
          </ac:picMkLst>
        </pc:picChg>
        <pc:picChg chg="add mod">
          <ac:chgData name="Bhumika Mistry" userId="35bb96b2-1845-4bef-9f4c-128c15c5a3b4" providerId="ADAL" clId="{382107D2-22F7-44E5-A82C-B3702FFB47AE}" dt="2022-11-23T14:23:32.070" v="1095" actId="1076"/>
          <ac:picMkLst>
            <pc:docMk/>
            <pc:sldMk cId="1119317641" sldId="268"/>
            <ac:picMk id="11" creationId="{7005F3D6-482C-4CA5-9FBF-3E069A1B5D02}"/>
          </ac:picMkLst>
        </pc:picChg>
        <pc:picChg chg="add mod">
          <ac:chgData name="Bhumika Mistry" userId="35bb96b2-1845-4bef-9f4c-128c15c5a3b4" providerId="ADAL" clId="{382107D2-22F7-44E5-A82C-B3702FFB47AE}" dt="2022-11-23T14:23:26.296" v="1092" actId="1076"/>
          <ac:picMkLst>
            <pc:docMk/>
            <pc:sldMk cId="1119317641" sldId="268"/>
            <ac:picMk id="13" creationId="{5BC2D361-17DD-437E-B5B3-8C65B5D2CE66}"/>
          </ac:picMkLst>
        </pc:picChg>
        <pc:picChg chg="add mod">
          <ac:chgData name="Bhumika Mistry" userId="35bb96b2-1845-4bef-9f4c-128c15c5a3b4" providerId="ADAL" clId="{382107D2-22F7-44E5-A82C-B3702FFB47AE}" dt="2022-11-23T14:24:46.791" v="1205" actId="571"/>
          <ac:picMkLst>
            <pc:docMk/>
            <pc:sldMk cId="1119317641" sldId="268"/>
            <ac:picMk id="16" creationId="{0AB0D332-E044-44A4-A0EF-5C814C3EB59A}"/>
          </ac:picMkLst>
        </pc:picChg>
        <pc:picChg chg="add mod">
          <ac:chgData name="Bhumika Mistry" userId="35bb96b2-1845-4bef-9f4c-128c15c5a3b4" providerId="ADAL" clId="{382107D2-22F7-44E5-A82C-B3702FFB47AE}" dt="2022-11-23T14:24:46.791" v="1205" actId="571"/>
          <ac:picMkLst>
            <pc:docMk/>
            <pc:sldMk cId="1119317641" sldId="268"/>
            <ac:picMk id="17" creationId="{3F75838D-FD77-4112-87DB-547A07860F45}"/>
          </ac:picMkLst>
        </pc:picChg>
        <pc:picChg chg="add mod">
          <ac:chgData name="Bhumika Mistry" userId="35bb96b2-1845-4bef-9f4c-128c15c5a3b4" providerId="ADAL" clId="{382107D2-22F7-44E5-A82C-B3702FFB47AE}" dt="2022-11-23T14:24:46.791" v="1205" actId="571"/>
          <ac:picMkLst>
            <pc:docMk/>
            <pc:sldMk cId="1119317641" sldId="268"/>
            <ac:picMk id="18" creationId="{4C985CE3-1B5F-45EA-9FEB-1767D57C12D5}"/>
          </ac:picMkLst>
        </pc:picChg>
        <pc:picChg chg="add del mod">
          <ac:chgData name="Bhumika Mistry" userId="35bb96b2-1845-4bef-9f4c-128c15c5a3b4" providerId="ADAL" clId="{382107D2-22F7-44E5-A82C-B3702FFB47AE}" dt="2022-11-23T14:24:48.603" v="1207" actId="21"/>
          <ac:picMkLst>
            <pc:docMk/>
            <pc:sldMk cId="1119317641" sldId="268"/>
            <ac:picMk id="19" creationId="{0372278F-B625-4240-8741-2BC37A006FFE}"/>
          </ac:picMkLst>
        </pc:picChg>
        <pc:picChg chg="add del mod">
          <ac:chgData name="Bhumika Mistry" userId="35bb96b2-1845-4bef-9f4c-128c15c5a3b4" providerId="ADAL" clId="{382107D2-22F7-44E5-A82C-B3702FFB47AE}" dt="2022-11-23T14:24:48.603" v="1207" actId="21"/>
          <ac:picMkLst>
            <pc:docMk/>
            <pc:sldMk cId="1119317641" sldId="268"/>
            <ac:picMk id="20" creationId="{27E64ACC-D284-4BBE-9C46-749B42FE3D6A}"/>
          </ac:picMkLst>
        </pc:picChg>
        <pc:picChg chg="add del mod">
          <ac:chgData name="Bhumika Mistry" userId="35bb96b2-1845-4bef-9f4c-128c15c5a3b4" providerId="ADAL" clId="{382107D2-22F7-44E5-A82C-B3702FFB47AE}" dt="2022-11-23T14:24:48.603" v="1207" actId="21"/>
          <ac:picMkLst>
            <pc:docMk/>
            <pc:sldMk cId="1119317641" sldId="268"/>
            <ac:picMk id="21" creationId="{C0A8AB15-3EA9-41EE-A9BD-3B932619B7C2}"/>
          </ac:picMkLst>
        </pc:picChg>
        <pc:picChg chg="add del mod">
          <ac:chgData name="Bhumika Mistry" userId="35bb96b2-1845-4bef-9f4c-128c15c5a3b4" providerId="ADAL" clId="{382107D2-22F7-44E5-A82C-B3702FFB47AE}" dt="2022-11-23T14:24:48.603" v="1207" actId="21"/>
          <ac:picMkLst>
            <pc:docMk/>
            <pc:sldMk cId="1119317641" sldId="268"/>
            <ac:picMk id="22" creationId="{A059969D-5A75-4B75-AE4F-822AC602A48A}"/>
          </ac:picMkLst>
        </pc:picChg>
        <pc:picChg chg="add del mod">
          <ac:chgData name="Bhumika Mistry" userId="35bb96b2-1845-4bef-9f4c-128c15c5a3b4" providerId="ADAL" clId="{382107D2-22F7-44E5-A82C-B3702FFB47AE}" dt="2022-11-23T14:24:48.603" v="1207" actId="21"/>
          <ac:picMkLst>
            <pc:docMk/>
            <pc:sldMk cId="1119317641" sldId="268"/>
            <ac:picMk id="23" creationId="{DEB35FA7-636B-489A-B1ED-922992D731F8}"/>
          </ac:picMkLst>
        </pc:picChg>
      </pc:sldChg>
      <pc:sldChg chg="addSp delSp modSp add mod delAnim">
        <pc:chgData name="Bhumika Mistry" userId="35bb96b2-1845-4bef-9f4c-128c15c5a3b4" providerId="ADAL" clId="{382107D2-22F7-44E5-A82C-B3702FFB47AE}" dt="2022-11-23T14:41:44.124" v="1620" actId="1037"/>
        <pc:sldMkLst>
          <pc:docMk/>
          <pc:sldMk cId="726575199" sldId="269"/>
        </pc:sldMkLst>
        <pc:grpChg chg="del">
          <ac:chgData name="Bhumika Mistry" userId="35bb96b2-1845-4bef-9f4c-128c15c5a3b4" providerId="ADAL" clId="{382107D2-22F7-44E5-A82C-B3702FFB47AE}" dt="2022-11-23T14:24:09.125" v="1108" actId="478"/>
          <ac:grpSpMkLst>
            <pc:docMk/>
            <pc:sldMk cId="726575199" sldId="269"/>
            <ac:grpSpMk id="81" creationId="{2420BD8F-C38E-42B7-9041-D4C17C8E0CE7}"/>
          </ac:grpSpMkLst>
        </pc:grpChg>
        <pc:grpChg chg="del">
          <ac:chgData name="Bhumika Mistry" userId="35bb96b2-1845-4bef-9f4c-128c15c5a3b4" providerId="ADAL" clId="{382107D2-22F7-44E5-A82C-B3702FFB47AE}" dt="2022-11-23T14:24:09.638" v="1109" actId="478"/>
          <ac:grpSpMkLst>
            <pc:docMk/>
            <pc:sldMk cId="726575199" sldId="269"/>
            <ac:grpSpMk id="82" creationId="{A10873EC-56ED-48FB-ADA8-B048A0299C1E}"/>
          </ac:grpSpMkLst>
        </pc:grpChg>
        <pc:grpChg chg="del">
          <ac:chgData name="Bhumika Mistry" userId="35bb96b2-1845-4bef-9f4c-128c15c5a3b4" providerId="ADAL" clId="{382107D2-22F7-44E5-A82C-B3702FFB47AE}" dt="2022-11-23T14:24:10.166" v="1110" actId="478"/>
          <ac:grpSpMkLst>
            <pc:docMk/>
            <pc:sldMk cId="726575199" sldId="269"/>
            <ac:grpSpMk id="83" creationId="{E6370A53-91B0-427A-B8A7-53CE38F0B2A0}"/>
          </ac:grpSpMkLst>
        </pc:grpChg>
        <pc:grpChg chg="del">
          <ac:chgData name="Bhumika Mistry" userId="35bb96b2-1845-4bef-9f4c-128c15c5a3b4" providerId="ADAL" clId="{382107D2-22F7-44E5-A82C-B3702FFB47AE}" dt="2022-11-23T14:24:10.922" v="1111" actId="478"/>
          <ac:grpSpMkLst>
            <pc:docMk/>
            <pc:sldMk cId="726575199" sldId="269"/>
            <ac:grpSpMk id="84" creationId="{D35D45F9-3B73-4DDD-A7F6-DF43A0266CF2}"/>
          </ac:grpSpMkLst>
        </pc:grpChg>
        <pc:grpChg chg="del">
          <ac:chgData name="Bhumika Mistry" userId="35bb96b2-1845-4bef-9f4c-128c15c5a3b4" providerId="ADAL" clId="{382107D2-22F7-44E5-A82C-B3702FFB47AE}" dt="2022-11-23T14:24:08.623" v="1107" actId="478"/>
          <ac:grpSpMkLst>
            <pc:docMk/>
            <pc:sldMk cId="726575199" sldId="269"/>
            <ac:grpSpMk id="85" creationId="{ED1AB70A-7BCB-4E09-BC31-9409616F8048}"/>
          </ac:grpSpMkLst>
        </pc:grpChg>
        <pc:graphicFrameChg chg="add del mod modGraphic">
          <ac:chgData name="Bhumika Mistry" userId="35bb96b2-1845-4bef-9f4c-128c15c5a3b4" providerId="ADAL" clId="{382107D2-22F7-44E5-A82C-B3702FFB47AE}" dt="2022-11-23T14:37:52.452" v="1538" actId="478"/>
          <ac:graphicFrameMkLst>
            <pc:docMk/>
            <pc:sldMk cId="726575199" sldId="269"/>
            <ac:graphicFrameMk id="6" creationId="{72F720FD-50C3-487C-9078-EEC695B905FE}"/>
          </ac:graphicFrameMkLst>
        </pc:graphicFrameChg>
        <pc:graphicFrameChg chg="add del mod ord modGraphic">
          <ac:chgData name="Bhumika Mistry" userId="35bb96b2-1845-4bef-9f4c-128c15c5a3b4" providerId="ADAL" clId="{382107D2-22F7-44E5-A82C-B3702FFB47AE}" dt="2022-11-23T14:40:06.171" v="1568" actId="14734"/>
          <ac:graphicFrameMkLst>
            <pc:docMk/>
            <pc:sldMk cId="726575199" sldId="269"/>
            <ac:graphicFrameMk id="94" creationId="{2EA3BDA2-1860-41A3-84EF-3E925B59EC09}"/>
          </ac:graphicFrameMkLst>
        </pc:graphicFrameChg>
        <pc:picChg chg="add mod">
          <ac:chgData name="Bhumika Mistry" userId="35bb96b2-1845-4bef-9f4c-128c15c5a3b4" providerId="ADAL" clId="{382107D2-22F7-44E5-A82C-B3702FFB47AE}" dt="2022-11-23T14:41:42.484" v="1618" actId="1038"/>
          <ac:picMkLst>
            <pc:docMk/>
            <pc:sldMk cId="726575199" sldId="269"/>
            <ac:picMk id="3" creationId="{0E6DB610-81E7-4FB7-B14C-1811161D0F51}"/>
          </ac:picMkLst>
        </pc:picChg>
        <pc:picChg chg="add mod">
          <ac:chgData name="Bhumika Mistry" userId="35bb96b2-1845-4bef-9f4c-128c15c5a3b4" providerId="ADAL" clId="{382107D2-22F7-44E5-A82C-B3702FFB47AE}" dt="2022-11-23T14:41:40.667" v="1615" actId="1038"/>
          <ac:picMkLst>
            <pc:docMk/>
            <pc:sldMk cId="726575199" sldId="269"/>
            <ac:picMk id="5" creationId="{047DE912-B487-4933-B733-3162012BB894}"/>
          </ac:picMkLst>
        </pc:picChg>
        <pc:picChg chg="add mod">
          <ac:chgData name="Bhumika Mistry" userId="35bb96b2-1845-4bef-9f4c-128c15c5a3b4" providerId="ADAL" clId="{382107D2-22F7-44E5-A82C-B3702FFB47AE}" dt="2022-11-23T14:41:39.307" v="1612" actId="1038"/>
          <ac:picMkLst>
            <pc:docMk/>
            <pc:sldMk cId="726575199" sldId="269"/>
            <ac:picMk id="8" creationId="{E2591B44-26A8-402F-B360-C220BD37BC95}"/>
          </ac:picMkLst>
        </pc:picChg>
        <pc:picChg chg="add mod">
          <ac:chgData name="Bhumika Mistry" userId="35bb96b2-1845-4bef-9f4c-128c15c5a3b4" providerId="ADAL" clId="{382107D2-22F7-44E5-A82C-B3702FFB47AE}" dt="2022-11-23T14:41:37.827" v="1608" actId="1038"/>
          <ac:picMkLst>
            <pc:docMk/>
            <pc:sldMk cId="726575199" sldId="269"/>
            <ac:picMk id="10" creationId="{4E6609C9-99ED-4F6D-B37D-ABD988DE10CC}"/>
          </ac:picMkLst>
        </pc:picChg>
        <pc:picChg chg="add mod">
          <ac:chgData name="Bhumika Mistry" userId="35bb96b2-1845-4bef-9f4c-128c15c5a3b4" providerId="ADAL" clId="{382107D2-22F7-44E5-A82C-B3702FFB47AE}" dt="2022-11-23T14:41:35.867" v="1605" actId="1038"/>
          <ac:picMkLst>
            <pc:docMk/>
            <pc:sldMk cId="726575199" sldId="269"/>
            <ac:picMk id="13" creationId="{1FA8774F-066B-40C6-99FD-8F6B7EA5EBDC}"/>
          </ac:picMkLst>
        </pc:picChg>
        <pc:picChg chg="add mod">
          <ac:chgData name="Bhumika Mistry" userId="35bb96b2-1845-4bef-9f4c-128c15c5a3b4" providerId="ADAL" clId="{382107D2-22F7-44E5-A82C-B3702FFB47AE}" dt="2022-11-23T14:40:13.316" v="1570" actId="1035"/>
          <ac:picMkLst>
            <pc:docMk/>
            <pc:sldMk cId="726575199" sldId="269"/>
            <ac:picMk id="16" creationId="{546DDF36-3817-4BD4-8008-F8F8BA8D92A1}"/>
          </ac:picMkLst>
        </pc:picChg>
        <pc:picChg chg="add mod">
          <ac:chgData name="Bhumika Mistry" userId="35bb96b2-1845-4bef-9f4c-128c15c5a3b4" providerId="ADAL" clId="{382107D2-22F7-44E5-A82C-B3702FFB47AE}" dt="2022-11-23T14:40:13.316" v="1570" actId="1035"/>
          <ac:picMkLst>
            <pc:docMk/>
            <pc:sldMk cId="726575199" sldId="269"/>
            <ac:picMk id="19" creationId="{2582717C-64EC-4EFB-A31A-C977A35FCC71}"/>
          </ac:picMkLst>
        </pc:picChg>
        <pc:picChg chg="add mod">
          <ac:chgData name="Bhumika Mistry" userId="35bb96b2-1845-4bef-9f4c-128c15c5a3b4" providerId="ADAL" clId="{382107D2-22F7-44E5-A82C-B3702FFB47AE}" dt="2022-11-23T14:40:13.316" v="1570" actId="1035"/>
          <ac:picMkLst>
            <pc:docMk/>
            <pc:sldMk cId="726575199" sldId="269"/>
            <ac:picMk id="23" creationId="{21F6FC46-725E-4387-9B85-93553FD8F98D}"/>
          </ac:picMkLst>
        </pc:picChg>
        <pc:picChg chg="add mod">
          <ac:chgData name="Bhumika Mistry" userId="35bb96b2-1845-4bef-9f4c-128c15c5a3b4" providerId="ADAL" clId="{382107D2-22F7-44E5-A82C-B3702FFB47AE}" dt="2022-11-23T14:40:13.316" v="1570" actId="1035"/>
          <ac:picMkLst>
            <pc:docMk/>
            <pc:sldMk cId="726575199" sldId="269"/>
            <ac:picMk id="25" creationId="{32C4EADA-1A9A-4A0F-8C9A-97C29193695D}"/>
          </ac:picMkLst>
        </pc:picChg>
        <pc:picChg chg="add mod">
          <ac:chgData name="Bhumika Mistry" userId="35bb96b2-1845-4bef-9f4c-128c15c5a3b4" providerId="ADAL" clId="{382107D2-22F7-44E5-A82C-B3702FFB47AE}" dt="2022-11-23T14:40:13.316" v="1570" actId="1035"/>
          <ac:picMkLst>
            <pc:docMk/>
            <pc:sldMk cId="726575199" sldId="269"/>
            <ac:picMk id="27" creationId="{E1A2CF29-596B-4A4D-A931-B3609D064400}"/>
          </ac:picMkLst>
        </pc:picChg>
        <pc:picChg chg="add mod">
          <ac:chgData name="Bhumika Mistry" userId="35bb96b2-1845-4bef-9f4c-128c15c5a3b4" providerId="ADAL" clId="{382107D2-22F7-44E5-A82C-B3702FFB47AE}" dt="2022-11-23T14:41:30.220" v="1603" actId="1038"/>
          <ac:picMkLst>
            <pc:docMk/>
            <pc:sldMk cId="726575199" sldId="269"/>
            <ac:picMk id="29" creationId="{8EAFAA2D-1E65-48E7-B4DA-8DEA467EB7B0}"/>
          </ac:picMkLst>
        </pc:picChg>
        <pc:picChg chg="add mod">
          <ac:chgData name="Bhumika Mistry" userId="35bb96b2-1845-4bef-9f4c-128c15c5a3b4" providerId="ADAL" clId="{382107D2-22F7-44E5-A82C-B3702FFB47AE}" dt="2022-11-23T14:36:42.478" v="1505" actId="1036"/>
          <ac:picMkLst>
            <pc:docMk/>
            <pc:sldMk cId="726575199" sldId="269"/>
            <ac:picMk id="31" creationId="{11667E05-46A5-4506-9BA2-3DA0C124AAAF}"/>
          </ac:picMkLst>
        </pc:picChg>
        <pc:picChg chg="add mod">
          <ac:chgData name="Bhumika Mistry" userId="35bb96b2-1845-4bef-9f4c-128c15c5a3b4" providerId="ADAL" clId="{382107D2-22F7-44E5-A82C-B3702FFB47AE}" dt="2022-11-23T14:41:31.460" v="1604" actId="1038"/>
          <ac:picMkLst>
            <pc:docMk/>
            <pc:sldMk cId="726575199" sldId="269"/>
            <ac:picMk id="33" creationId="{520665B4-E3EE-4FFB-8153-FA7833BFA7CE}"/>
          </ac:picMkLst>
        </pc:picChg>
        <pc:picChg chg="add mod">
          <ac:chgData name="Bhumika Mistry" userId="35bb96b2-1845-4bef-9f4c-128c15c5a3b4" providerId="ADAL" clId="{382107D2-22F7-44E5-A82C-B3702FFB47AE}" dt="2022-11-23T14:35:37.980" v="1443" actId="1038"/>
          <ac:picMkLst>
            <pc:docMk/>
            <pc:sldMk cId="726575199" sldId="269"/>
            <ac:picMk id="35" creationId="{72F4E41E-1837-42A2-AD64-DB118EB823AF}"/>
          </ac:picMkLst>
        </pc:picChg>
        <pc:picChg chg="add mod">
          <ac:chgData name="Bhumika Mistry" userId="35bb96b2-1845-4bef-9f4c-128c15c5a3b4" providerId="ADAL" clId="{382107D2-22F7-44E5-A82C-B3702FFB47AE}" dt="2022-11-23T14:40:13.316" v="1570" actId="1035"/>
          <ac:picMkLst>
            <pc:docMk/>
            <pc:sldMk cId="726575199" sldId="269"/>
            <ac:picMk id="37" creationId="{7AB69F04-A2E5-4E7A-B806-F62C72AF5010}"/>
          </ac:picMkLst>
        </pc:picChg>
        <pc:picChg chg="add mod">
          <ac:chgData name="Bhumika Mistry" userId="35bb96b2-1845-4bef-9f4c-128c15c5a3b4" providerId="ADAL" clId="{382107D2-22F7-44E5-A82C-B3702FFB47AE}" dt="2022-11-23T14:41:18.117" v="1600" actId="14100"/>
          <ac:picMkLst>
            <pc:docMk/>
            <pc:sldMk cId="726575199" sldId="269"/>
            <ac:picMk id="39" creationId="{CD40FA97-C2E7-4F9B-90C7-CC30F448CCB1}"/>
          </ac:picMkLst>
        </pc:picChg>
        <pc:picChg chg="add mod">
          <ac:chgData name="Bhumika Mistry" userId="35bb96b2-1845-4bef-9f4c-128c15c5a3b4" providerId="ADAL" clId="{382107D2-22F7-44E5-A82C-B3702FFB47AE}" dt="2022-11-23T14:40:54.257" v="1585" actId="1035"/>
          <ac:picMkLst>
            <pc:docMk/>
            <pc:sldMk cId="726575199" sldId="269"/>
            <ac:picMk id="40" creationId="{D953A0AB-15C9-428F-8AEE-B16155D3B150}"/>
          </ac:picMkLst>
        </pc:picChg>
        <pc:picChg chg="add mod">
          <ac:chgData name="Bhumika Mistry" userId="35bb96b2-1845-4bef-9f4c-128c15c5a3b4" providerId="ADAL" clId="{382107D2-22F7-44E5-A82C-B3702FFB47AE}" dt="2022-11-23T14:41:44.124" v="1620" actId="1037"/>
          <ac:picMkLst>
            <pc:docMk/>
            <pc:sldMk cId="726575199" sldId="269"/>
            <ac:picMk id="41" creationId="{ED63CF92-E5D8-489D-A285-9C713001179C}"/>
          </ac:picMkLst>
        </pc:picChg>
        <pc:picChg chg="add mod">
          <ac:chgData name="Bhumika Mistry" userId="35bb96b2-1845-4bef-9f4c-128c15c5a3b4" providerId="ADAL" clId="{382107D2-22F7-44E5-A82C-B3702FFB47AE}" dt="2022-11-23T14:24:58.087" v="1212" actId="571"/>
          <ac:picMkLst>
            <pc:docMk/>
            <pc:sldMk cId="726575199" sldId="269"/>
            <ac:picMk id="43" creationId="{E0F39363-2AC4-42D5-85AC-0102F7B43AD9}"/>
          </ac:picMkLst>
        </pc:picChg>
        <pc:picChg chg="add mod">
          <ac:chgData name="Bhumika Mistry" userId="35bb96b2-1845-4bef-9f4c-128c15c5a3b4" providerId="ADAL" clId="{382107D2-22F7-44E5-A82C-B3702FFB47AE}" dt="2022-11-23T14:24:58.087" v="1212" actId="571"/>
          <ac:picMkLst>
            <pc:docMk/>
            <pc:sldMk cId="726575199" sldId="269"/>
            <ac:picMk id="45" creationId="{E46E6238-7D9B-4918-B717-852D062CEB34}"/>
          </ac:picMkLst>
        </pc:picChg>
        <pc:picChg chg="add mod">
          <ac:chgData name="Bhumika Mistry" userId="35bb96b2-1845-4bef-9f4c-128c15c5a3b4" providerId="ADAL" clId="{382107D2-22F7-44E5-A82C-B3702FFB47AE}" dt="2022-11-23T14:24:58.087" v="1212" actId="571"/>
          <ac:picMkLst>
            <pc:docMk/>
            <pc:sldMk cId="726575199" sldId="269"/>
            <ac:picMk id="47" creationId="{48C513BA-E2AB-4222-8CE4-CA47D871735D}"/>
          </ac:picMkLst>
        </pc:picChg>
        <pc:picChg chg="add mod">
          <ac:chgData name="Bhumika Mistry" userId="35bb96b2-1845-4bef-9f4c-128c15c5a3b4" providerId="ADAL" clId="{382107D2-22F7-44E5-A82C-B3702FFB47AE}" dt="2022-11-23T14:24:58.087" v="1212" actId="571"/>
          <ac:picMkLst>
            <pc:docMk/>
            <pc:sldMk cId="726575199" sldId="269"/>
            <ac:picMk id="48" creationId="{57613E6F-8867-4FCC-8F50-EEB09A1CA89F}"/>
          </ac:picMkLst>
        </pc:picChg>
        <pc:picChg chg="add mod">
          <ac:chgData name="Bhumika Mistry" userId="35bb96b2-1845-4bef-9f4c-128c15c5a3b4" providerId="ADAL" clId="{382107D2-22F7-44E5-A82C-B3702FFB47AE}" dt="2022-11-23T14:24:58.087" v="1212" actId="571"/>
          <ac:picMkLst>
            <pc:docMk/>
            <pc:sldMk cId="726575199" sldId="269"/>
            <ac:picMk id="49" creationId="{9C1645D5-9DFB-433F-A1FD-AD2EDC5591C4}"/>
          </ac:picMkLst>
        </pc:picChg>
        <pc:picChg chg="add mod">
          <ac:chgData name="Bhumika Mistry" userId="35bb96b2-1845-4bef-9f4c-128c15c5a3b4" providerId="ADAL" clId="{382107D2-22F7-44E5-A82C-B3702FFB47AE}" dt="2022-11-23T14:41:27.347" v="1602" actId="1038"/>
          <ac:picMkLst>
            <pc:docMk/>
            <pc:sldMk cId="726575199" sldId="269"/>
            <ac:picMk id="53" creationId="{5204D890-3762-4DA5-A995-16A53B11B967}"/>
          </ac:picMkLst>
        </pc:picChg>
        <pc:picChg chg="add mod">
          <ac:chgData name="Bhumika Mistry" userId="35bb96b2-1845-4bef-9f4c-128c15c5a3b4" providerId="ADAL" clId="{382107D2-22F7-44E5-A82C-B3702FFB47AE}" dt="2022-11-23T14:41:26.643" v="1601" actId="1076"/>
          <ac:picMkLst>
            <pc:docMk/>
            <pc:sldMk cId="726575199" sldId="269"/>
            <ac:picMk id="56" creationId="{613EB0CC-3B71-4B1C-A72D-CAED6B18477C}"/>
          </ac:picMkLst>
        </pc:picChg>
        <pc:picChg chg="add mod">
          <ac:chgData name="Bhumika Mistry" userId="35bb96b2-1845-4bef-9f4c-128c15c5a3b4" providerId="ADAL" clId="{382107D2-22F7-44E5-A82C-B3702FFB47AE}" dt="2022-11-23T14:40:40.364" v="1577" actId="14100"/>
          <ac:picMkLst>
            <pc:docMk/>
            <pc:sldMk cId="726575199" sldId="269"/>
            <ac:picMk id="59" creationId="{83363056-00D6-4D3D-86EE-E78DDE6B19E9}"/>
          </ac:picMkLst>
        </pc:picChg>
        <pc:picChg chg="add mod">
          <ac:chgData name="Bhumika Mistry" userId="35bb96b2-1845-4bef-9f4c-128c15c5a3b4" providerId="ADAL" clId="{382107D2-22F7-44E5-A82C-B3702FFB47AE}" dt="2022-11-23T14:40:47.435" v="1579" actId="1038"/>
          <ac:picMkLst>
            <pc:docMk/>
            <pc:sldMk cId="726575199" sldId="269"/>
            <ac:picMk id="63" creationId="{308EF8E6-FD5F-4212-983A-20E5B7C4FFBF}"/>
          </ac:picMkLst>
        </pc:picChg>
        <pc:picChg chg="add mod">
          <ac:chgData name="Bhumika Mistry" userId="35bb96b2-1845-4bef-9f4c-128c15c5a3b4" providerId="ADAL" clId="{382107D2-22F7-44E5-A82C-B3702FFB47AE}" dt="2022-11-23T14:40:51.986" v="1584" actId="1038"/>
          <ac:picMkLst>
            <pc:docMk/>
            <pc:sldMk cId="726575199" sldId="269"/>
            <ac:picMk id="67" creationId="{3EC36A29-2368-4D4A-964E-25D69BA21E63}"/>
          </ac:picMkLst>
        </pc:picChg>
        <pc:picChg chg="add mod">
          <ac:chgData name="Bhumika Mistry" userId="35bb96b2-1845-4bef-9f4c-128c15c5a3b4" providerId="ADAL" clId="{382107D2-22F7-44E5-A82C-B3702FFB47AE}" dt="2022-11-23T14:40:49.891" v="1582" actId="1038"/>
          <ac:picMkLst>
            <pc:docMk/>
            <pc:sldMk cId="726575199" sldId="269"/>
            <ac:picMk id="71" creationId="{58F5A5D1-1517-4C52-9B63-1A7966DC0B4A}"/>
          </ac:picMkLst>
        </pc:picChg>
        <pc:picChg chg="add mod">
          <ac:chgData name="Bhumika Mistry" userId="35bb96b2-1845-4bef-9f4c-128c15c5a3b4" providerId="ADAL" clId="{382107D2-22F7-44E5-A82C-B3702FFB47AE}" dt="2022-11-23T14:40:45.931" v="1578" actId="1038"/>
          <ac:picMkLst>
            <pc:docMk/>
            <pc:sldMk cId="726575199" sldId="269"/>
            <ac:picMk id="75" creationId="{E0DD94FA-38B9-4D85-A8C9-C7C2BBCF3B54}"/>
          </ac:picMkLst>
        </pc:picChg>
        <pc:picChg chg="add mod">
          <ac:chgData name="Bhumika Mistry" userId="35bb96b2-1845-4bef-9f4c-128c15c5a3b4" providerId="ADAL" clId="{382107D2-22F7-44E5-A82C-B3702FFB47AE}" dt="2022-11-23T14:40:59.651" v="1587" actId="1035"/>
          <ac:picMkLst>
            <pc:docMk/>
            <pc:sldMk cId="726575199" sldId="269"/>
            <ac:picMk id="79" creationId="{C1B27A3C-06F7-4A0D-A7A5-36DC397921A7}"/>
          </ac:picMkLst>
        </pc:picChg>
        <pc:picChg chg="del">
          <ac:chgData name="Bhumika Mistry" userId="35bb96b2-1845-4bef-9f4c-128c15c5a3b4" providerId="ADAL" clId="{382107D2-22F7-44E5-A82C-B3702FFB47AE}" dt="2022-11-23T14:24:04.878" v="1106" actId="478"/>
          <ac:picMkLst>
            <pc:docMk/>
            <pc:sldMk cId="726575199" sldId="269"/>
            <ac:picMk id="80" creationId="{F06D2ACD-E445-4281-AFCD-063ED5B4631D}"/>
          </ac:picMkLst>
        </pc:picChg>
        <pc:picChg chg="add mod">
          <ac:chgData name="Bhumika Mistry" userId="35bb96b2-1845-4bef-9f4c-128c15c5a3b4" providerId="ADAL" clId="{382107D2-22F7-44E5-A82C-B3702FFB47AE}" dt="2022-11-23T14:40:59.651" v="1587" actId="1035"/>
          <ac:picMkLst>
            <pc:docMk/>
            <pc:sldMk cId="726575199" sldId="269"/>
            <ac:picMk id="87" creationId="{0A5D19BC-9235-4608-9CEF-32E558B05770}"/>
          </ac:picMkLst>
        </pc:picChg>
        <pc:picChg chg="add mod">
          <ac:chgData name="Bhumika Mistry" userId="35bb96b2-1845-4bef-9f4c-128c15c5a3b4" providerId="ADAL" clId="{382107D2-22F7-44E5-A82C-B3702FFB47AE}" dt="2022-11-23T14:40:59.651" v="1587" actId="1035"/>
          <ac:picMkLst>
            <pc:docMk/>
            <pc:sldMk cId="726575199" sldId="269"/>
            <ac:picMk id="89" creationId="{13C6657D-AD35-473A-86B5-B84DA464020E}"/>
          </ac:picMkLst>
        </pc:picChg>
        <pc:picChg chg="add mod">
          <ac:chgData name="Bhumika Mistry" userId="35bb96b2-1845-4bef-9f4c-128c15c5a3b4" providerId="ADAL" clId="{382107D2-22F7-44E5-A82C-B3702FFB47AE}" dt="2022-11-23T14:40:59.651" v="1587" actId="1035"/>
          <ac:picMkLst>
            <pc:docMk/>
            <pc:sldMk cId="726575199" sldId="269"/>
            <ac:picMk id="91" creationId="{864269E4-9A62-4FCC-B57B-35BC87DEF5C8}"/>
          </ac:picMkLst>
        </pc:picChg>
        <pc:picChg chg="add mod">
          <ac:chgData name="Bhumika Mistry" userId="35bb96b2-1845-4bef-9f4c-128c15c5a3b4" providerId="ADAL" clId="{382107D2-22F7-44E5-A82C-B3702FFB47AE}" dt="2022-11-23T14:40:59.651" v="1587" actId="1035"/>
          <ac:picMkLst>
            <pc:docMk/>
            <pc:sldMk cId="726575199" sldId="269"/>
            <ac:picMk id="93" creationId="{54701B26-ACA3-4A96-BAFC-7088EA13428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6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58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63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945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08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2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4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55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03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0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08897-808C-45EE-95D6-9AE44E865276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24647B2-7DED-46E0-96DE-2A582B3FA409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25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jp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jp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jp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" Type="http://schemas.openxmlformats.org/officeDocument/2006/relationships/image" Target="../media/image43.jp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0385-0F2D-4322-A5F0-7CE260F07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effectLst/>
                <a:latin typeface="Courier New" panose="02070309020205020404" pitchFamily="49" charset="0"/>
              </a:rPr>
              <a:t>Learning to Sketch</a:t>
            </a:r>
            <a:r>
              <a:rPr lang="en-US" sz="3600" b="0" dirty="0">
                <a:effectLst/>
                <a:latin typeface="Courier New" panose="02070309020205020404" pitchFamily="49" charset="0"/>
              </a:rPr>
              <a:t>: Seeing the Visual World through the Eyes of Deep Neural Networks</a:t>
            </a:r>
            <a:br>
              <a:rPr lang="en-US" sz="3600" b="0" dirty="0">
                <a:effectLst/>
                <a:latin typeface="Courier New" panose="02070309020205020404" pitchFamily="49" charset="0"/>
              </a:rPr>
            </a:br>
            <a:endParaRPr lang="en-GB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C4A73-682B-4D96-B75E-B60617000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Courier New" panose="02070309020205020404" pitchFamily="49" charset="0"/>
              </a:rPr>
              <a:t>Demonstration for </a:t>
            </a:r>
            <a:r>
              <a:rPr lang="en-US" b="0" dirty="0" err="1">
                <a:effectLst/>
                <a:latin typeface="Courier New" panose="02070309020205020404" pitchFamily="49" charset="0"/>
              </a:rPr>
              <a:t>NeurIPS</a:t>
            </a:r>
            <a:r>
              <a:rPr lang="en-US" b="0" dirty="0">
                <a:effectLst/>
                <a:latin typeface="Courier New" panose="02070309020205020404" pitchFamily="49" charset="0"/>
              </a:rPr>
              <a:t> 2022 Education Outreach Program</a:t>
            </a:r>
          </a:p>
          <a:p>
            <a:r>
              <a:rPr lang="en-GB" dirty="0"/>
              <a:t>Bhumika Mistry</a:t>
            </a:r>
          </a:p>
        </p:txBody>
      </p:sp>
    </p:spTree>
    <p:extLst>
      <p:ext uri="{BB962C8B-B14F-4D97-AF65-F5344CB8AC3E}">
        <p14:creationId xmlns:p14="http://schemas.microsoft.com/office/powerpoint/2010/main" val="1065695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2BFD6C-62F0-43EE-8AE4-64DA89E4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041"/>
            <a:ext cx="12059920" cy="687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27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2F720FD-50C3-487C-9078-EEC695B90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680783"/>
              </p:ext>
            </p:extLst>
          </p:nvPr>
        </p:nvGraphicFramePr>
        <p:xfrm>
          <a:off x="-14580" y="22860"/>
          <a:ext cx="8180580" cy="68537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0640">
                  <a:extLst>
                    <a:ext uri="{9D8B030D-6E8A-4147-A177-3AD203B41FA5}">
                      <a16:colId xmlns:a16="http://schemas.microsoft.com/office/drawing/2014/main" val="149838703"/>
                    </a:ext>
                  </a:extLst>
                </a:gridCol>
                <a:gridCol w="1429940">
                  <a:extLst>
                    <a:ext uri="{9D8B030D-6E8A-4147-A177-3AD203B41FA5}">
                      <a16:colId xmlns:a16="http://schemas.microsoft.com/office/drawing/2014/main" val="3713318853"/>
                    </a:ext>
                  </a:extLst>
                </a:gridCol>
                <a:gridCol w="1209156">
                  <a:extLst>
                    <a:ext uri="{9D8B030D-6E8A-4147-A177-3AD203B41FA5}">
                      <a16:colId xmlns:a16="http://schemas.microsoft.com/office/drawing/2014/main" val="2933118186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8047177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533240696"/>
                    </a:ext>
                  </a:extLst>
                </a:gridCol>
                <a:gridCol w="1580524">
                  <a:extLst>
                    <a:ext uri="{9D8B030D-6E8A-4147-A177-3AD203B41FA5}">
                      <a16:colId xmlns:a16="http://schemas.microsoft.com/office/drawing/2014/main" val="3923072386"/>
                    </a:ext>
                  </a:extLst>
                </a:gridCol>
              </a:tblGrid>
              <a:tr h="59227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Iteration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MSE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Blurred MSE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MSE (tick to thin)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MSE inverted (tick to thin)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Feature Map</a:t>
                      </a:r>
                      <a:endParaRPr lang="en-GB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00341"/>
                  </a:ext>
                </a:extLst>
              </a:tr>
              <a:tr h="12523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593599"/>
                  </a:ext>
                </a:extLst>
              </a:tr>
              <a:tr h="12523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21438"/>
                  </a:ext>
                </a:extLst>
              </a:tr>
              <a:tr h="12523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981758"/>
                  </a:ext>
                </a:extLst>
              </a:tr>
              <a:tr h="12523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20161"/>
                  </a:ext>
                </a:extLst>
              </a:tr>
              <a:tr h="12523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63264"/>
                  </a:ext>
                </a:extLst>
              </a:tr>
            </a:tbl>
          </a:graphicData>
        </a:graphic>
      </p:graphicFrame>
      <p:grpSp>
        <p:nvGrpSpPr>
          <p:cNvPr id="82" name="Group 81">
            <a:extLst>
              <a:ext uri="{FF2B5EF4-FFF2-40B4-BE49-F238E27FC236}">
                <a16:creationId xmlns:a16="http://schemas.microsoft.com/office/drawing/2014/main" id="{A10873EC-56ED-48FB-ADA8-B048A0299C1E}"/>
              </a:ext>
            </a:extLst>
          </p:cNvPr>
          <p:cNvGrpSpPr/>
          <p:nvPr/>
        </p:nvGrpSpPr>
        <p:grpSpPr>
          <a:xfrm>
            <a:off x="1233232" y="3114000"/>
            <a:ext cx="6670931" cy="1241978"/>
            <a:chOff x="1233232" y="3114000"/>
            <a:chExt cx="6670931" cy="1241978"/>
          </a:xfrm>
        </p:grpSpPr>
        <p:pic>
          <p:nvPicPr>
            <p:cNvPr id="14" name="Picture 13" descr="A picture containing text, outdoor object&#10;&#10;Description automatically generated">
              <a:extLst>
                <a:ext uri="{FF2B5EF4-FFF2-40B4-BE49-F238E27FC236}">
                  <a16:creationId xmlns:a16="http://schemas.microsoft.com/office/drawing/2014/main" id="{6DAD124F-26A2-40B7-8EB5-F23998F8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232" y="3128484"/>
              <a:ext cx="1061980" cy="1221278"/>
            </a:xfrm>
            <a:prstGeom prst="rect">
              <a:avLst/>
            </a:prstGeom>
          </p:spPr>
        </p:pic>
        <p:pic>
          <p:nvPicPr>
            <p:cNvPr id="18" name="Picture 17" descr="A picture containing outdoor object, pylon&#10;&#10;Description automatically generated">
              <a:extLst>
                <a:ext uri="{FF2B5EF4-FFF2-40B4-BE49-F238E27FC236}">
                  <a16:creationId xmlns:a16="http://schemas.microsoft.com/office/drawing/2014/main" id="{734E7974-E6A4-4885-894B-CBD7F8CC5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0686" y="3125908"/>
              <a:ext cx="1061980" cy="1221278"/>
            </a:xfrm>
            <a:prstGeom prst="rect">
              <a:avLst/>
            </a:prstGeom>
          </p:spPr>
        </p:pic>
        <p:pic>
          <p:nvPicPr>
            <p:cNvPr id="34" name="Picture 33" descr="A picture containing fabric&#10;&#10;Description automatically generated">
              <a:extLst>
                <a:ext uri="{FF2B5EF4-FFF2-40B4-BE49-F238E27FC236}">
                  <a16:creationId xmlns:a16="http://schemas.microsoft.com/office/drawing/2014/main" id="{8138301E-346B-4659-920A-BA052C2E9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409" y="3114000"/>
              <a:ext cx="1061980" cy="1221278"/>
            </a:xfrm>
            <a:prstGeom prst="rect">
              <a:avLst/>
            </a:prstGeom>
          </p:spPr>
        </p:pic>
        <p:pic>
          <p:nvPicPr>
            <p:cNvPr id="42" name="Picture 41" descr="A picture containing text, fabric&#10;&#10;Description automatically generated">
              <a:extLst>
                <a:ext uri="{FF2B5EF4-FFF2-40B4-BE49-F238E27FC236}">
                  <a16:creationId xmlns:a16="http://schemas.microsoft.com/office/drawing/2014/main" id="{14D1DF29-A334-49BD-9172-413FF8C9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556" y="3134700"/>
              <a:ext cx="1061980" cy="1221278"/>
            </a:xfrm>
            <a:prstGeom prst="rect">
              <a:avLst/>
            </a:prstGeom>
          </p:spPr>
        </p:pic>
        <p:pic>
          <p:nvPicPr>
            <p:cNvPr id="50" name="Picture 49" descr="A picture containing linedrawing&#10;&#10;Description automatically generated">
              <a:extLst>
                <a:ext uri="{FF2B5EF4-FFF2-40B4-BE49-F238E27FC236}">
                  <a16:creationId xmlns:a16="http://schemas.microsoft.com/office/drawing/2014/main" id="{B8739898-FFA0-4AB0-8351-51734A296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183" y="3134618"/>
              <a:ext cx="1061980" cy="1221278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420BD8F-C38E-42B7-9041-D4C17C8E0CE7}"/>
              </a:ext>
            </a:extLst>
          </p:cNvPr>
          <p:cNvGrpSpPr/>
          <p:nvPr/>
        </p:nvGrpSpPr>
        <p:grpSpPr>
          <a:xfrm>
            <a:off x="1240546" y="1875109"/>
            <a:ext cx="6663617" cy="1250551"/>
            <a:chOff x="1240546" y="1875109"/>
            <a:chExt cx="6663617" cy="12505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407763-3B79-440E-90B2-DD603C6C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546" y="1882506"/>
              <a:ext cx="1061980" cy="1221278"/>
            </a:xfrm>
            <a:prstGeom prst="rect">
              <a:avLst/>
            </a:prstGeom>
          </p:spPr>
        </p:pic>
        <p:pic>
          <p:nvPicPr>
            <p:cNvPr id="22" name="Picture 21" descr="Background pattern&#10;&#10;Description automatically generated">
              <a:extLst>
                <a:ext uri="{FF2B5EF4-FFF2-40B4-BE49-F238E27FC236}">
                  <a16:creationId xmlns:a16="http://schemas.microsoft.com/office/drawing/2014/main" id="{8E451040-15A4-4B0E-ADF0-1511C2308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153" y="1875109"/>
              <a:ext cx="1061980" cy="122127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1C16B9E-2135-41F9-9D58-FC842D224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348" y="1892722"/>
              <a:ext cx="1061980" cy="1221278"/>
            </a:xfrm>
            <a:prstGeom prst="rect">
              <a:avLst/>
            </a:prstGeom>
          </p:spPr>
        </p:pic>
        <p:pic>
          <p:nvPicPr>
            <p:cNvPr id="46" name="Picture 45" descr="A picture containing text, fabric&#10;&#10;Description automatically generated">
              <a:extLst>
                <a:ext uri="{FF2B5EF4-FFF2-40B4-BE49-F238E27FC236}">
                  <a16:creationId xmlns:a16="http://schemas.microsoft.com/office/drawing/2014/main" id="{D3AC1E30-A140-4C8D-8AF6-2F0DE9C83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1966" y="1895423"/>
              <a:ext cx="1061980" cy="1221278"/>
            </a:xfrm>
            <a:prstGeom prst="rect">
              <a:avLst/>
            </a:prstGeom>
          </p:spPr>
        </p:pic>
        <p:pic>
          <p:nvPicPr>
            <p:cNvPr id="54" name="Picture 5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0494A01-3491-441C-8A1B-3496438D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183" y="1904382"/>
              <a:ext cx="1061980" cy="1221278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D1AB70A-7BCB-4E09-BC31-9409616F8048}"/>
              </a:ext>
            </a:extLst>
          </p:cNvPr>
          <p:cNvGrpSpPr/>
          <p:nvPr/>
        </p:nvGrpSpPr>
        <p:grpSpPr>
          <a:xfrm>
            <a:off x="1259900" y="627139"/>
            <a:ext cx="6644263" cy="1261164"/>
            <a:chOff x="1259900" y="627139"/>
            <a:chExt cx="6644263" cy="12611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80DBAD9-C5E9-4AF3-B6DC-10C4998E5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426" y="650723"/>
              <a:ext cx="1061980" cy="122127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4040A47-804F-4DCF-AB8D-BC353647D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409" y="639000"/>
              <a:ext cx="1061980" cy="1221278"/>
            </a:xfrm>
            <a:prstGeom prst="rect">
              <a:avLst/>
            </a:prstGeom>
          </p:spPr>
        </p:pic>
        <p:pic>
          <p:nvPicPr>
            <p:cNvPr id="44" name="Picture 43" descr="A picture containing vegetable&#10;&#10;Description automatically generated">
              <a:extLst>
                <a:ext uri="{FF2B5EF4-FFF2-40B4-BE49-F238E27FC236}">
                  <a16:creationId xmlns:a16="http://schemas.microsoft.com/office/drawing/2014/main" id="{0A226F85-7557-4E96-878B-1265D39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1966" y="634259"/>
              <a:ext cx="1061980" cy="122127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04318DF-E78E-4E8F-B364-E1005A32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183" y="650723"/>
              <a:ext cx="1061980" cy="122127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A44CABB-7DA5-42D0-A63E-B18F18AFE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900" y="627139"/>
              <a:ext cx="1096664" cy="1261164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5D45F9-3B73-4DDD-A7F6-DF43A0266CF2}"/>
              </a:ext>
            </a:extLst>
          </p:cNvPr>
          <p:cNvGrpSpPr/>
          <p:nvPr/>
        </p:nvGrpSpPr>
        <p:grpSpPr>
          <a:xfrm>
            <a:off x="1175237" y="5606929"/>
            <a:ext cx="6760251" cy="1282074"/>
            <a:chOff x="1175237" y="5606929"/>
            <a:chExt cx="6760251" cy="1282074"/>
          </a:xfrm>
        </p:grpSpPr>
        <p:pic>
          <p:nvPicPr>
            <p:cNvPr id="62" name="Picture 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76FE1B8-1776-4E59-8883-57F77AB10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237" y="5639539"/>
              <a:ext cx="1086490" cy="124946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2B84E7A-374E-4EF6-9D54-63F08899E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426" y="5618701"/>
              <a:ext cx="1096574" cy="1261060"/>
            </a:xfrm>
            <a:prstGeom prst="rect">
              <a:avLst/>
            </a:prstGeom>
          </p:spPr>
        </p:pic>
        <p:pic>
          <p:nvPicPr>
            <p:cNvPr id="68" name="Picture 6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CC74D67-FCEC-4C14-A718-12476C8D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0148" y="5639089"/>
              <a:ext cx="1065340" cy="122514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2C96935-C366-4C96-9EDC-714EC3F89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172" y="5606929"/>
              <a:ext cx="1093305" cy="1257301"/>
            </a:xfrm>
            <a:prstGeom prst="rect">
              <a:avLst/>
            </a:prstGeom>
          </p:spPr>
        </p:pic>
        <p:pic>
          <p:nvPicPr>
            <p:cNvPr id="76" name="Picture 7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EE86A09-4B01-4E68-B9E0-E96B630B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000" y="5642952"/>
              <a:ext cx="1061981" cy="1221278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6370A53-91B0-427A-B8A7-53CE38F0B2A0}"/>
              </a:ext>
            </a:extLst>
          </p:cNvPr>
          <p:cNvGrpSpPr/>
          <p:nvPr/>
        </p:nvGrpSpPr>
        <p:grpSpPr>
          <a:xfrm>
            <a:off x="1212923" y="4329000"/>
            <a:ext cx="6722565" cy="1302114"/>
            <a:chOff x="1212923" y="4329000"/>
            <a:chExt cx="6722565" cy="1302114"/>
          </a:xfrm>
        </p:grpSpPr>
        <p:pic>
          <p:nvPicPr>
            <p:cNvPr id="60" name="Picture 59" descr="A picture containing text, outdoor object, pylon&#10;&#10;Description automatically generated">
              <a:extLst>
                <a:ext uri="{FF2B5EF4-FFF2-40B4-BE49-F238E27FC236}">
                  <a16:creationId xmlns:a16="http://schemas.microsoft.com/office/drawing/2014/main" id="{B28E1408-2776-4E44-B962-12D29A1A3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923" y="4383318"/>
              <a:ext cx="1061980" cy="1221277"/>
            </a:xfrm>
            <a:prstGeom prst="rect">
              <a:avLst/>
            </a:prstGeom>
          </p:spPr>
        </p:pic>
        <p:pic>
          <p:nvPicPr>
            <p:cNvPr id="66" name="Picture 65" descr="A picture containing outdoor object, pylon&#10;&#10;Description automatically generated">
              <a:extLst>
                <a:ext uri="{FF2B5EF4-FFF2-40B4-BE49-F238E27FC236}">
                  <a16:creationId xmlns:a16="http://schemas.microsoft.com/office/drawing/2014/main" id="{278A9EA5-D22B-459F-8C68-146FCBF9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9426" y="4356307"/>
              <a:ext cx="1072064" cy="1232873"/>
            </a:xfrm>
            <a:prstGeom prst="rect">
              <a:avLst/>
            </a:prstGeom>
          </p:spPr>
        </p:pic>
        <p:pic>
          <p:nvPicPr>
            <p:cNvPr id="70" name="Picture 69" descr="A picture containing text, linedrawing&#10;&#10;Description automatically generated">
              <a:extLst>
                <a:ext uri="{FF2B5EF4-FFF2-40B4-BE49-F238E27FC236}">
                  <a16:creationId xmlns:a16="http://schemas.microsoft.com/office/drawing/2014/main" id="{1D5CD15B-9F78-40B4-BBCA-CC7B2E089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183" y="4373813"/>
              <a:ext cx="1093305" cy="1257301"/>
            </a:xfrm>
            <a:prstGeom prst="rect">
              <a:avLst/>
            </a:prstGeom>
          </p:spPr>
        </p:pic>
        <p:pic>
          <p:nvPicPr>
            <p:cNvPr id="74" name="Picture 73" descr="A picture containing fabric&#10;&#10;Description automatically generated">
              <a:extLst>
                <a:ext uri="{FF2B5EF4-FFF2-40B4-BE49-F238E27FC236}">
                  <a16:creationId xmlns:a16="http://schemas.microsoft.com/office/drawing/2014/main" id="{766CA35C-B3C8-4947-AF73-3C1682E1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084" y="4329000"/>
              <a:ext cx="1093305" cy="1257301"/>
            </a:xfrm>
            <a:prstGeom prst="rect">
              <a:avLst/>
            </a:prstGeom>
          </p:spPr>
        </p:pic>
        <p:pic>
          <p:nvPicPr>
            <p:cNvPr id="78" name="Picture 7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920CAA3-1274-4A2C-AA34-2776E4227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000" y="4392001"/>
              <a:ext cx="1061981" cy="1221278"/>
            </a:xfrm>
            <a:prstGeom prst="rect">
              <a:avLst/>
            </a:prstGeom>
          </p:spPr>
        </p:pic>
      </p:grpSp>
      <p:pic>
        <p:nvPicPr>
          <p:cNvPr id="80" name="Picture 79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F06D2ACD-E445-4281-AFCD-063ED5B4631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702" y="1404000"/>
            <a:ext cx="3202534" cy="36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9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Table 6">
            <a:extLst>
              <a:ext uri="{FF2B5EF4-FFF2-40B4-BE49-F238E27FC236}">
                <a16:creationId xmlns:a16="http://schemas.microsoft.com/office/drawing/2014/main" id="{2EA3BDA2-1860-41A3-84EF-3E925B59E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287851"/>
              </p:ext>
            </p:extLst>
          </p:nvPr>
        </p:nvGraphicFramePr>
        <p:xfrm>
          <a:off x="-14580" y="22860"/>
          <a:ext cx="12206579" cy="69448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30580">
                  <a:extLst>
                    <a:ext uri="{9D8B030D-6E8A-4147-A177-3AD203B41FA5}">
                      <a16:colId xmlns:a16="http://schemas.microsoft.com/office/drawing/2014/main" val="149838703"/>
                    </a:ext>
                  </a:extLst>
                </a:gridCol>
                <a:gridCol w="1935000">
                  <a:extLst>
                    <a:ext uri="{9D8B030D-6E8A-4147-A177-3AD203B41FA5}">
                      <a16:colId xmlns:a16="http://schemas.microsoft.com/office/drawing/2014/main" val="3713318853"/>
                    </a:ext>
                  </a:extLst>
                </a:gridCol>
                <a:gridCol w="2025000">
                  <a:extLst>
                    <a:ext uri="{9D8B030D-6E8A-4147-A177-3AD203B41FA5}">
                      <a16:colId xmlns:a16="http://schemas.microsoft.com/office/drawing/2014/main" val="293311818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48047177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3533240696"/>
                    </a:ext>
                  </a:extLst>
                </a:gridCol>
                <a:gridCol w="1955999">
                  <a:extLst>
                    <a:ext uri="{9D8B030D-6E8A-4147-A177-3AD203B41FA5}">
                      <a16:colId xmlns:a16="http://schemas.microsoft.com/office/drawing/2014/main" val="3923072386"/>
                    </a:ext>
                  </a:extLst>
                </a:gridCol>
              </a:tblGrid>
              <a:tr h="58224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Original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MSE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Blurred MSE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MSE (tick to thin)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MSE inverted (tick to thin)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Feature Map</a:t>
                      </a:r>
                      <a:endParaRPr lang="en-GB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00341"/>
                  </a:ext>
                </a:extLst>
              </a:tr>
              <a:tr h="120683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593599"/>
                  </a:ext>
                </a:extLst>
              </a:tr>
              <a:tr h="120683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21438"/>
                  </a:ext>
                </a:extLst>
              </a:tr>
              <a:tr h="1535225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981758"/>
                  </a:ext>
                </a:extLst>
              </a:tr>
              <a:tr h="1206836">
                <a:tc>
                  <a:txBody>
                    <a:bodyPr/>
                    <a:lstStyle/>
                    <a:p>
                      <a:pPr algn="ctr"/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120161"/>
                  </a:ext>
                </a:extLst>
              </a:tr>
              <a:tr h="1206836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63264"/>
                  </a:ext>
                </a:extLst>
              </a:tr>
            </a:tbl>
          </a:graphicData>
        </a:graphic>
      </p:graphicFrame>
      <p:pic>
        <p:nvPicPr>
          <p:cNvPr id="35" name="Picture 34" descr="A collage of a person and a cat&#10;&#10;Description automatically generated with medium confidence">
            <a:extLst>
              <a:ext uri="{FF2B5EF4-FFF2-40B4-BE49-F238E27FC236}">
                <a16:creationId xmlns:a16="http://schemas.microsoft.com/office/drawing/2014/main" id="{72F4E41E-1837-42A2-AD64-DB118EB82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14" y="4630556"/>
            <a:ext cx="2096886" cy="1048444"/>
          </a:xfrm>
          <a:prstGeom prst="rect">
            <a:avLst/>
          </a:prstGeom>
        </p:spPr>
      </p:pic>
      <p:pic>
        <p:nvPicPr>
          <p:cNvPr id="37" name="Picture 36" descr="Diagram&#10;&#10;Description automatically generated">
            <a:extLst>
              <a:ext uri="{FF2B5EF4-FFF2-40B4-BE49-F238E27FC236}">
                <a16:creationId xmlns:a16="http://schemas.microsoft.com/office/drawing/2014/main" id="{7AB69F04-A2E5-4E7A-B806-F62C72AF5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2" y="708066"/>
            <a:ext cx="2063266" cy="1031633"/>
          </a:xfrm>
          <a:prstGeom prst="rect">
            <a:avLst/>
          </a:prstGeom>
        </p:spPr>
      </p:pic>
      <p:pic>
        <p:nvPicPr>
          <p:cNvPr id="39" name="Picture 38" descr="A picture containing outdoor, red, track, driving&#10;&#10;Description automatically generated">
            <a:extLst>
              <a:ext uri="{FF2B5EF4-FFF2-40B4-BE49-F238E27FC236}">
                <a16:creationId xmlns:a16="http://schemas.microsoft.com/office/drawing/2014/main" id="{CD40FA97-C2E7-4F9B-90C7-CC30F448C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2" y="3078993"/>
            <a:ext cx="1770704" cy="1416563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D953A0AB-15C9-428F-8AEE-B16155D3B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" y="1899000"/>
            <a:ext cx="1453864" cy="1085855"/>
          </a:xfrm>
          <a:prstGeom prst="rect">
            <a:avLst/>
          </a:prstGeom>
        </p:spPr>
      </p:pic>
      <p:pic>
        <p:nvPicPr>
          <p:cNvPr id="41" name="Picture 4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D63CF92-E5D8-489D-A285-9C7130011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0" y="5814000"/>
            <a:ext cx="1930546" cy="1085931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E6DB610-81E7-4FB7-B14C-1811161D0F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57" y="5814000"/>
            <a:ext cx="1944643" cy="10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DE912-B487-4933-B733-3162012BB8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57" y="5814000"/>
            <a:ext cx="1944643" cy="10890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2591B44-26A8-402F-B360-C220BD37BC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57" y="5814000"/>
            <a:ext cx="1944643" cy="1089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E6609C9-99ED-4F6D-B37D-ABD988DE10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357" y="5814000"/>
            <a:ext cx="1944643" cy="1089000"/>
          </a:xfrm>
          <a:prstGeom prst="rect">
            <a:avLst/>
          </a:prstGeom>
        </p:spPr>
      </p:pic>
      <p:pic>
        <p:nvPicPr>
          <p:cNvPr id="13" name="Picture 12" descr="A black and white drawing of a group of people&#10;&#10;Description automatically generated with low confidence">
            <a:extLst>
              <a:ext uri="{FF2B5EF4-FFF2-40B4-BE49-F238E27FC236}">
                <a16:creationId xmlns:a16="http://schemas.microsoft.com/office/drawing/2014/main" id="{1FA8774F-066B-40C6-99FD-8F6B7EA5EB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57" y="5814000"/>
            <a:ext cx="1944643" cy="10890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546DDF36-3817-4BD4-8008-F8F8BA8D92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646" y="696490"/>
            <a:ext cx="1905000" cy="952500"/>
          </a:xfrm>
          <a:prstGeom prst="rect">
            <a:avLst/>
          </a:prstGeom>
        </p:spPr>
      </p:pic>
      <p:pic>
        <p:nvPicPr>
          <p:cNvPr id="19" name="Picture 1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582717C-64EC-4EFB-A31A-C977A35FCC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49" y="713027"/>
            <a:ext cx="1905000" cy="952500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21F6FC46-725E-4387-9B85-93553FD8F9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322" y="705182"/>
            <a:ext cx="1905000" cy="952500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32C4EADA-1A9A-4A0F-8C9A-97C291936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912" y="684000"/>
            <a:ext cx="1905000" cy="952500"/>
          </a:xfrm>
          <a:prstGeom prst="rect">
            <a:avLst/>
          </a:prstGeom>
        </p:spPr>
      </p:pic>
      <p:pic>
        <p:nvPicPr>
          <p:cNvPr id="27" name="Picture 26" descr="A picture containing building, outdoor, white, black&#10;&#10;Description automatically generated">
            <a:extLst>
              <a:ext uri="{FF2B5EF4-FFF2-40B4-BE49-F238E27FC236}">
                <a16:creationId xmlns:a16="http://schemas.microsoft.com/office/drawing/2014/main" id="{E1A2CF29-596B-4A4D-A931-B3609D0644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34" y="696490"/>
            <a:ext cx="1905000" cy="952500"/>
          </a:xfrm>
          <a:prstGeom prst="rect">
            <a:avLst/>
          </a:prstGeom>
        </p:spPr>
      </p:pic>
      <p:pic>
        <p:nvPicPr>
          <p:cNvPr id="29" name="Picture 28" descr="A picture containing tree&#10;&#10;Description automatically generated">
            <a:extLst>
              <a:ext uri="{FF2B5EF4-FFF2-40B4-BE49-F238E27FC236}">
                <a16:creationId xmlns:a16="http://schemas.microsoft.com/office/drawing/2014/main" id="{8EAFAA2D-1E65-48E7-B4DA-8DEA467EB7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00" y="4689000"/>
            <a:ext cx="1905000" cy="952500"/>
          </a:xfrm>
          <a:prstGeom prst="rect">
            <a:avLst/>
          </a:prstGeom>
        </p:spPr>
      </p:pic>
      <p:pic>
        <p:nvPicPr>
          <p:cNvPr id="31" name="Picture 30" descr="A black and white drawing of 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11667E05-46A5-4506-9BA2-3DA0C124AA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000" y="4681500"/>
            <a:ext cx="1905000" cy="952500"/>
          </a:xfrm>
          <a:prstGeom prst="rect">
            <a:avLst/>
          </a:prstGeom>
        </p:spPr>
      </p:pic>
      <p:pic>
        <p:nvPicPr>
          <p:cNvPr id="33" name="Picture 32" descr="A picture containing tree&#10;&#10;Description automatically generated">
            <a:extLst>
              <a:ext uri="{FF2B5EF4-FFF2-40B4-BE49-F238E27FC236}">
                <a16:creationId xmlns:a16="http://schemas.microsoft.com/office/drawing/2014/main" id="{520665B4-E3EE-4FFB-8153-FA7833BFA7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000" y="4689000"/>
            <a:ext cx="1905000" cy="952500"/>
          </a:xfrm>
          <a:prstGeom prst="rect">
            <a:avLst/>
          </a:prstGeom>
        </p:spPr>
      </p:pic>
      <p:pic>
        <p:nvPicPr>
          <p:cNvPr id="53" name="Picture 52" descr="A picture containing text, outdoor, tree&#10;&#10;Description automatically generated">
            <a:extLst>
              <a:ext uri="{FF2B5EF4-FFF2-40B4-BE49-F238E27FC236}">
                <a16:creationId xmlns:a16="http://schemas.microsoft.com/office/drawing/2014/main" id="{5204D890-3762-4DA5-A995-16A53B11B9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000" y="4689000"/>
            <a:ext cx="1905000" cy="952500"/>
          </a:xfrm>
          <a:prstGeom prst="rect">
            <a:avLst/>
          </a:prstGeom>
        </p:spPr>
      </p:pic>
      <p:pic>
        <p:nvPicPr>
          <p:cNvPr id="56" name="Picture 55" descr="A picture containing text&#10;&#10;Description automatically generated">
            <a:extLst>
              <a:ext uri="{FF2B5EF4-FFF2-40B4-BE49-F238E27FC236}">
                <a16:creationId xmlns:a16="http://schemas.microsoft.com/office/drawing/2014/main" id="{613EB0CC-3B71-4B1C-A72D-CAED6B1847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0" y="4681500"/>
            <a:ext cx="1905000" cy="952500"/>
          </a:xfrm>
          <a:prstGeom prst="rect">
            <a:avLst/>
          </a:prstGeom>
        </p:spPr>
      </p:pic>
      <p:pic>
        <p:nvPicPr>
          <p:cNvPr id="59" name="Picture 58" descr="A picture containing pylon&#10;&#10;Description automatically generated">
            <a:extLst>
              <a:ext uri="{FF2B5EF4-FFF2-40B4-BE49-F238E27FC236}">
                <a16:creationId xmlns:a16="http://schemas.microsoft.com/office/drawing/2014/main" id="{83363056-00D6-4D3D-86EE-E78DDE6B19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28" y="1824676"/>
            <a:ext cx="1591868" cy="1185942"/>
          </a:xfrm>
          <a:prstGeom prst="rect">
            <a:avLst/>
          </a:prstGeom>
        </p:spPr>
      </p:pic>
      <p:pic>
        <p:nvPicPr>
          <p:cNvPr id="63" name="Picture 62" descr="Logo&#10;&#10;Description automatically generated">
            <a:extLst>
              <a:ext uri="{FF2B5EF4-FFF2-40B4-BE49-F238E27FC236}">
                <a16:creationId xmlns:a16="http://schemas.microsoft.com/office/drawing/2014/main" id="{308EF8E6-FD5F-4212-983A-20E5B7C4FF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132" y="1836933"/>
            <a:ext cx="1591868" cy="1185942"/>
          </a:xfrm>
          <a:prstGeom prst="rect">
            <a:avLst/>
          </a:prstGeom>
        </p:spPr>
      </p:pic>
      <p:pic>
        <p:nvPicPr>
          <p:cNvPr id="67" name="Picture 66" descr="A picture containing text&#10;&#10;Description automatically generated">
            <a:extLst>
              <a:ext uri="{FF2B5EF4-FFF2-40B4-BE49-F238E27FC236}">
                <a16:creationId xmlns:a16="http://schemas.microsoft.com/office/drawing/2014/main" id="{3EC36A29-2368-4D4A-964E-25D69BA21E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32" y="1824676"/>
            <a:ext cx="1591868" cy="1185942"/>
          </a:xfrm>
          <a:prstGeom prst="rect">
            <a:avLst/>
          </a:prstGeom>
        </p:spPr>
      </p:pic>
      <p:pic>
        <p:nvPicPr>
          <p:cNvPr id="71" name="Picture 70" descr="A picture containing text&#10;&#10;Description automatically generated">
            <a:extLst>
              <a:ext uri="{FF2B5EF4-FFF2-40B4-BE49-F238E27FC236}">
                <a16:creationId xmlns:a16="http://schemas.microsoft.com/office/drawing/2014/main" id="{58F5A5D1-1517-4C52-9B63-1A7966DC0B4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32" y="1830398"/>
            <a:ext cx="1591868" cy="1185942"/>
          </a:xfrm>
          <a:prstGeom prst="rect">
            <a:avLst/>
          </a:prstGeom>
        </p:spPr>
      </p:pic>
      <p:pic>
        <p:nvPicPr>
          <p:cNvPr id="75" name="Picture 74" descr="Logo&#10;&#10;Description automatically generated">
            <a:extLst>
              <a:ext uri="{FF2B5EF4-FFF2-40B4-BE49-F238E27FC236}">
                <a16:creationId xmlns:a16="http://schemas.microsoft.com/office/drawing/2014/main" id="{E0DD94FA-38B9-4D85-A8C9-C7C2BBCF3B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32" y="1824676"/>
            <a:ext cx="1591868" cy="1185942"/>
          </a:xfrm>
          <a:prstGeom prst="rect">
            <a:avLst/>
          </a:prstGeom>
        </p:spPr>
      </p:pic>
      <p:pic>
        <p:nvPicPr>
          <p:cNvPr id="79" name="Picture 78" descr="A drawing of a ship&#10;&#10;Description automatically generated with low confidence">
            <a:extLst>
              <a:ext uri="{FF2B5EF4-FFF2-40B4-BE49-F238E27FC236}">
                <a16:creationId xmlns:a16="http://schemas.microsoft.com/office/drawing/2014/main" id="{C1B27A3C-06F7-4A0D-A7A5-36DC397921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27" y="3086141"/>
            <a:ext cx="1807873" cy="1446298"/>
          </a:xfrm>
          <a:prstGeom prst="rect">
            <a:avLst/>
          </a:prstGeom>
        </p:spPr>
      </p:pic>
      <p:pic>
        <p:nvPicPr>
          <p:cNvPr id="87" name="Picture 86" descr="Diagram&#10;&#10;Description automatically generated">
            <a:extLst>
              <a:ext uri="{FF2B5EF4-FFF2-40B4-BE49-F238E27FC236}">
                <a16:creationId xmlns:a16="http://schemas.microsoft.com/office/drawing/2014/main" id="{0A5D19BC-9235-4608-9CEF-32E558B0577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127" y="3078993"/>
            <a:ext cx="1807873" cy="1446298"/>
          </a:xfrm>
          <a:prstGeom prst="rect">
            <a:avLst/>
          </a:prstGeom>
        </p:spPr>
      </p:pic>
      <p:pic>
        <p:nvPicPr>
          <p:cNvPr id="89" name="Picture 88" descr="A picture containing text&#10;&#10;Description automatically generated">
            <a:extLst>
              <a:ext uri="{FF2B5EF4-FFF2-40B4-BE49-F238E27FC236}">
                <a16:creationId xmlns:a16="http://schemas.microsoft.com/office/drawing/2014/main" id="{13C6657D-AD35-473A-86B5-B84DA464020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02" y="3069000"/>
            <a:ext cx="1807873" cy="1446298"/>
          </a:xfrm>
          <a:prstGeom prst="rect">
            <a:avLst/>
          </a:prstGeom>
        </p:spPr>
      </p:pic>
      <p:pic>
        <p:nvPicPr>
          <p:cNvPr id="91" name="Picture 90" descr="A picture containing text&#10;&#10;Description automatically generated">
            <a:extLst>
              <a:ext uri="{FF2B5EF4-FFF2-40B4-BE49-F238E27FC236}">
                <a16:creationId xmlns:a16="http://schemas.microsoft.com/office/drawing/2014/main" id="{864269E4-9A62-4FCC-B57B-35BC87DEF5C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27" y="3085291"/>
            <a:ext cx="1807873" cy="144629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4701B26-ACA3-4A96-BAFC-7088EA1342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000" y="3085291"/>
            <a:ext cx="1807873" cy="14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5FBE-5D95-4B74-B356-C6B489A4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 of Artificial Intelligence (AI):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AA309-2D1F-4EE9-AD5C-09B2E64B2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Predictive text on your mobile </a:t>
            </a:r>
          </a:p>
          <a:p>
            <a:r>
              <a:rPr lang="en-US" sz="3200" dirty="0"/>
              <a:t>Smart assistants like Alexa </a:t>
            </a:r>
          </a:p>
          <a:p>
            <a:r>
              <a:rPr lang="en-US" sz="3200" dirty="0"/>
              <a:t>Snapchat to track your face movement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70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4BAA-DAD0-4020-8329-B3F10ED4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What's this demo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75ADF-5643-4D5C-8112-B866FFAB8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Teach AI machines, called </a:t>
            </a:r>
            <a:r>
              <a:rPr lang="en-US" sz="2800" b="1" dirty="0"/>
              <a:t>models</a:t>
            </a:r>
            <a:r>
              <a:rPr lang="en-US" sz="2800" dirty="0"/>
              <a:t>, to sketch</a:t>
            </a:r>
          </a:p>
          <a:p>
            <a:pPr lvl="1"/>
            <a:r>
              <a:rPr lang="en-US" sz="2400" dirty="0"/>
              <a:t>Models are not physical objects</a:t>
            </a:r>
          </a:p>
          <a:p>
            <a:pPr lvl="1"/>
            <a:r>
              <a:rPr lang="en-US" sz="2400" dirty="0"/>
              <a:t>They're a bunch of learnt instructions for a computer to follow</a:t>
            </a:r>
            <a:endParaRPr lang="en-US" sz="2000" dirty="0"/>
          </a:p>
          <a:p>
            <a:r>
              <a:rPr lang="en-US" sz="2800" dirty="0"/>
              <a:t> </a:t>
            </a:r>
            <a:r>
              <a:rPr lang="en-US" sz="2800" b="1" dirty="0"/>
              <a:t>AI goal: </a:t>
            </a:r>
            <a:r>
              <a:rPr lang="en-US" sz="2800" dirty="0"/>
              <a:t>do tasks that humans do well</a:t>
            </a:r>
          </a:p>
          <a:p>
            <a:pPr lvl="1"/>
            <a:r>
              <a:rPr lang="en-US" sz="2400" b="1" dirty="0"/>
              <a:t>Sketching</a:t>
            </a:r>
            <a:r>
              <a:rPr lang="en-US" sz="2400" dirty="0"/>
              <a:t> is a very human thing to do; you find it easy but a machine will find it hard!</a:t>
            </a:r>
          </a:p>
          <a:p>
            <a:r>
              <a:rPr lang="en-US" sz="2800" dirty="0"/>
              <a:t>Teaching models to sketch = get to understand how these models see the world</a:t>
            </a:r>
          </a:p>
          <a:p>
            <a:r>
              <a:rPr lang="en-US" sz="2800" dirty="0"/>
              <a:t>Improve understanding on models = build even better applications!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8999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58ED-9AE1-4A07-B792-946BF5CA1B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learn to sketch?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20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7DFB-F0DC-473B-ACCE-1C7709A6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D871-65C1-49FA-9DFD-47236C0EF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7996"/>
          </a:xfrm>
        </p:spPr>
        <p:txBody>
          <a:bodyPr>
            <a:normAutofit/>
          </a:bodyPr>
          <a:lstStyle/>
          <a:p>
            <a:r>
              <a:rPr lang="en-US" sz="2800" dirty="0"/>
              <a:t>Researchers have taught models how to get really good at a task called </a:t>
            </a:r>
            <a:r>
              <a:rPr lang="en-US" sz="2800" b="1" dirty="0"/>
              <a:t>image classification</a:t>
            </a:r>
          </a:p>
          <a:p>
            <a:r>
              <a:rPr lang="en-US" sz="2800" dirty="0"/>
              <a:t>E.g., What is the object in a picture?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D45804-111D-4C76-97E3-499CCE72DC45}"/>
              </a:ext>
            </a:extLst>
          </p:cNvPr>
          <p:cNvGrpSpPr/>
          <p:nvPr/>
        </p:nvGrpSpPr>
        <p:grpSpPr>
          <a:xfrm>
            <a:off x="512756" y="3772843"/>
            <a:ext cx="11378443" cy="1693856"/>
            <a:chOff x="502596" y="3005362"/>
            <a:chExt cx="11378443" cy="169385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C57A8B6-B2C7-4DBC-AB19-F4C58AEA3EF1}"/>
                </a:ext>
              </a:extLst>
            </p:cNvPr>
            <p:cNvGrpSpPr/>
            <p:nvPr/>
          </p:nvGrpSpPr>
          <p:grpSpPr>
            <a:xfrm>
              <a:off x="502596" y="3293401"/>
              <a:ext cx="11378443" cy="1405817"/>
              <a:chOff x="382280" y="3858885"/>
              <a:chExt cx="11378443" cy="140581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929E72F-0A98-490B-9CF8-1AA44F6AE618}"/>
                  </a:ext>
                </a:extLst>
              </p:cNvPr>
              <p:cNvSpPr/>
              <p:nvPr/>
            </p:nvSpPr>
            <p:spPr>
              <a:xfrm>
                <a:off x="3686911" y="3860688"/>
                <a:ext cx="1931451" cy="14040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/>
                  <a:t>Magic box #1</a:t>
                </a:r>
                <a:endParaRPr lang="en-GB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3EB70E6-F870-48FA-92AA-356E8F3ECFC5}"/>
                  </a:ext>
                </a:extLst>
              </p:cNvPr>
              <p:cNvCxnSpPr>
                <a:cxnSpLocks/>
                <a:stCxn id="36" idx="3"/>
              </p:cNvCxnSpPr>
              <p:nvPr/>
            </p:nvCxnSpPr>
            <p:spPr>
              <a:xfrm>
                <a:off x="5618362" y="4562695"/>
                <a:ext cx="70597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BE7566B-AE42-4C52-8A7D-C606AFCB64A4}"/>
                  </a:ext>
                </a:extLst>
              </p:cNvPr>
              <p:cNvCxnSpPr>
                <a:cxnSpLocks/>
                <a:stCxn id="39" idx="3"/>
                <a:endCxn id="36" idx="1"/>
              </p:cNvCxnSpPr>
              <p:nvPr/>
            </p:nvCxnSpPr>
            <p:spPr>
              <a:xfrm>
                <a:off x="3081101" y="4561794"/>
                <a:ext cx="605810" cy="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 descr="A cat jumping in the air&#10;&#10;Description automatically generated with medium confidence">
                <a:extLst>
                  <a:ext uri="{FF2B5EF4-FFF2-40B4-BE49-F238E27FC236}">
                    <a16:creationId xmlns:a16="http://schemas.microsoft.com/office/drawing/2014/main" id="{047EE84F-4E60-47B3-B78A-F819FA25C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280" y="3858885"/>
                <a:ext cx="2698821" cy="1405817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6C7680-7A9A-4286-89F3-13C2276DB4D7}"/>
                  </a:ext>
                </a:extLst>
              </p:cNvPr>
              <p:cNvSpPr txBox="1"/>
              <p:nvPr/>
            </p:nvSpPr>
            <p:spPr>
              <a:xfrm>
                <a:off x="11267190" y="4377128"/>
                <a:ext cx="493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Cat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B662152-911A-4652-965A-EA37A0AA102C}"/>
                      </a:ext>
                    </a:extLst>
                  </p:cNvPr>
                  <p:cNvSpPr txBox="1"/>
                  <p:nvPr/>
                </p:nvSpPr>
                <p:spPr>
                  <a:xfrm>
                    <a:off x="6383077" y="3924855"/>
                    <a:ext cx="647292" cy="12738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0.15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0.05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5B662152-911A-4652-965A-EA37A0AA10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83077" y="3924855"/>
                    <a:ext cx="647292" cy="12738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376AB59-B25E-4B95-8B4C-3864162EAD25}"/>
                  </a:ext>
                </a:extLst>
              </p:cNvPr>
              <p:cNvCxnSpPr>
                <a:cxnSpLocks/>
                <a:endCxn id="43" idx="1"/>
              </p:cNvCxnSpPr>
              <p:nvPr/>
            </p:nvCxnSpPr>
            <p:spPr>
              <a:xfrm>
                <a:off x="6963069" y="4561792"/>
                <a:ext cx="1055910" cy="9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10EC70F-940C-49D6-B67F-26441630443C}"/>
                  </a:ext>
                </a:extLst>
              </p:cNvPr>
              <p:cNvSpPr/>
              <p:nvPr/>
            </p:nvSpPr>
            <p:spPr>
              <a:xfrm>
                <a:off x="8018979" y="3860688"/>
                <a:ext cx="2803394" cy="14040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dirty="0"/>
                  <a:t>More math magic</a:t>
                </a:r>
                <a:endParaRPr lang="en-GB" dirty="0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805C2F3-B4F0-4FB7-8A09-FBC1503A3D7F}"/>
                  </a:ext>
                </a:extLst>
              </p:cNvPr>
              <p:cNvCxnSpPr>
                <a:cxnSpLocks/>
                <a:stCxn id="43" idx="3"/>
                <a:endCxn id="40" idx="1"/>
              </p:cNvCxnSpPr>
              <p:nvPr/>
            </p:nvCxnSpPr>
            <p:spPr>
              <a:xfrm flipV="1">
                <a:off x="10822373" y="4561794"/>
                <a:ext cx="444817" cy="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08EBB0-77FE-4D63-8409-96E0724C635E}"/>
                </a:ext>
              </a:extLst>
            </p:cNvPr>
            <p:cNvSpPr txBox="1"/>
            <p:nvPr/>
          </p:nvSpPr>
          <p:spPr>
            <a:xfrm>
              <a:off x="6423311" y="3005362"/>
              <a:ext cx="91763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vector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8916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6BB3-60A5-4CEA-8FF3-A33C4563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878C-CCA1-4AAC-A393-E619CC301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78909" cy="1967436"/>
          </a:xfrm>
        </p:spPr>
        <p:txBody>
          <a:bodyPr>
            <a:normAutofit/>
          </a:bodyPr>
          <a:lstStyle/>
          <a:p>
            <a:r>
              <a:rPr lang="en-US" sz="2400" dirty="0"/>
              <a:t>Model has a </a:t>
            </a:r>
            <a:r>
              <a:rPr lang="en-US" sz="2400" b="1" dirty="0"/>
              <a:t>'magic box #1</a:t>
            </a:r>
            <a:r>
              <a:rPr lang="en-US" sz="2400" dirty="0"/>
              <a:t>' which spits out a list of numbers (called a </a:t>
            </a:r>
            <a:r>
              <a:rPr lang="en-US" sz="2400" b="1" dirty="0"/>
              <a:t>vector</a:t>
            </a:r>
            <a:r>
              <a:rPr lang="en-US" sz="2400" dirty="0"/>
              <a:t>)</a:t>
            </a:r>
          </a:p>
          <a:p>
            <a:r>
              <a:rPr lang="en-US" sz="2400" dirty="0"/>
              <a:t>Similar images will be close to each other in the vector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9ED936-7544-46D6-A615-82D6CCB168F1}"/>
              </a:ext>
            </a:extLst>
          </p:cNvPr>
          <p:cNvGrpSpPr/>
          <p:nvPr/>
        </p:nvGrpSpPr>
        <p:grpSpPr>
          <a:xfrm>
            <a:off x="5292653" y="2113792"/>
            <a:ext cx="6609061" cy="3900928"/>
            <a:chOff x="974912" y="2003612"/>
            <a:chExt cx="7301753" cy="430978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F8E2CFB-0EAA-4B9B-ACE3-0AF8A7FBA69E}"/>
                </a:ext>
              </a:extLst>
            </p:cNvPr>
            <p:cNvCxnSpPr>
              <a:cxnSpLocks/>
            </p:cNvCxnSpPr>
            <p:nvPr/>
          </p:nvCxnSpPr>
          <p:spPr>
            <a:xfrm>
              <a:off x="4651558" y="2003612"/>
              <a:ext cx="0" cy="430978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474AB35-7FF5-4A32-9E3B-4A8FBDA7E67B}"/>
                </a:ext>
              </a:extLst>
            </p:cNvPr>
            <p:cNvCxnSpPr>
              <a:cxnSpLocks/>
            </p:cNvCxnSpPr>
            <p:nvPr/>
          </p:nvCxnSpPr>
          <p:spPr>
            <a:xfrm>
              <a:off x="974912" y="4146177"/>
              <a:ext cx="730175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A cat jumping in the air&#10;&#10;Description automatically generated with medium confidence">
              <a:extLst>
                <a:ext uri="{FF2B5EF4-FFF2-40B4-BE49-F238E27FC236}">
                  <a16:creationId xmlns:a16="http://schemas.microsoft.com/office/drawing/2014/main" id="{0DA6D280-7B0F-4FBC-8DEF-0D7976C62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0663" y="2183450"/>
              <a:ext cx="1247742" cy="649949"/>
            </a:xfrm>
            <a:prstGeom prst="rect">
              <a:avLst/>
            </a:prstGeom>
          </p:spPr>
        </p:pic>
        <p:pic>
          <p:nvPicPr>
            <p:cNvPr id="8" name="Picture 7" descr="A close up of a cat&#10;&#10;Description automatically generated">
              <a:extLst>
                <a:ext uri="{FF2B5EF4-FFF2-40B4-BE49-F238E27FC236}">
                  <a16:creationId xmlns:a16="http://schemas.microsoft.com/office/drawing/2014/main" id="{A1900B5B-21AE-4C87-9882-60015006F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397" y="2767366"/>
              <a:ext cx="647292" cy="647292"/>
            </a:xfrm>
            <a:prstGeom prst="rect">
              <a:avLst/>
            </a:prstGeom>
          </p:spPr>
        </p:pic>
        <p:pic>
          <p:nvPicPr>
            <p:cNvPr id="9" name="Picture 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591F690A-FDF3-4620-BAD7-303CB492E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3689" y="2558706"/>
              <a:ext cx="813547" cy="885464"/>
            </a:xfrm>
            <a:prstGeom prst="rect">
              <a:avLst/>
            </a:prstGeom>
          </p:spPr>
        </p:pic>
        <p:pic>
          <p:nvPicPr>
            <p:cNvPr id="10" name="Picture 9" descr="A dog sitting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2B78EF7E-DE4E-4995-B3F5-3A9396B71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766" y="4743721"/>
              <a:ext cx="1515317" cy="1135025"/>
            </a:xfrm>
            <a:prstGeom prst="rect">
              <a:avLst/>
            </a:prstGeom>
          </p:spPr>
        </p:pic>
        <p:pic>
          <p:nvPicPr>
            <p:cNvPr id="11" name="Picture 10" descr="A close up of a dog&#10;&#10;Description automatically generated">
              <a:extLst>
                <a:ext uri="{FF2B5EF4-FFF2-40B4-BE49-F238E27FC236}">
                  <a16:creationId xmlns:a16="http://schemas.microsoft.com/office/drawing/2014/main" id="{30561B78-38B7-4831-B014-7E7E86AA2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022" y="4461013"/>
              <a:ext cx="979144" cy="733413"/>
            </a:xfrm>
            <a:prstGeom prst="rect">
              <a:avLst/>
            </a:prstGeom>
          </p:spPr>
        </p:pic>
        <p:pic>
          <p:nvPicPr>
            <p:cNvPr id="12" name="Picture 11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0C997F4A-7A32-4998-8A1A-7C8845E23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028" y="4344606"/>
              <a:ext cx="966226" cy="966226"/>
            </a:xfrm>
            <a:prstGeom prst="rect">
              <a:avLst/>
            </a:prstGeom>
          </p:spPr>
        </p:pic>
      </p:grpSp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A20BB8FC-F145-489D-BEEE-DF5ED01F4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93" y="3292820"/>
            <a:ext cx="2819948" cy="28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8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E0B2E-86DC-4271-B1B7-70701A36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a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A3708-948F-49E5-B9EF-8BBB111F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Draw a bunch of lines</a:t>
            </a:r>
          </a:p>
          <a:p>
            <a:r>
              <a:rPr lang="en-US" sz="2800" dirty="0"/>
              <a:t>How to draw a line? </a:t>
            </a:r>
          </a:p>
          <a:p>
            <a:pPr lvl="1"/>
            <a:r>
              <a:rPr lang="en-US" sz="2400" dirty="0"/>
              <a:t>4 numbers (start and end coordinates)</a:t>
            </a:r>
          </a:p>
          <a:p>
            <a:r>
              <a:rPr lang="en-US" sz="2800" dirty="0"/>
              <a:t>Start off with random lines but learns where to put them over time</a:t>
            </a:r>
          </a:p>
          <a:p>
            <a:r>
              <a:rPr lang="en-US" sz="2800" dirty="0"/>
              <a:t>Coordinates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magic box #2 (differentiable rasterizer)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sketch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9118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8574-03DD-49D9-B35A-60A8743E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the line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E2073-CA42-4B6E-B23A-C194017FE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641080" cy="5032375"/>
          </a:xfrm>
        </p:spPr>
        <p:txBody>
          <a:bodyPr>
            <a:normAutofit/>
          </a:bodyPr>
          <a:lstStyle/>
          <a:p>
            <a:r>
              <a:rPr lang="en-US" sz="2400" dirty="0"/>
              <a:t>Want the sketch to look like the original image </a:t>
            </a:r>
          </a:p>
          <a:p>
            <a:r>
              <a:rPr lang="en-US" sz="2400" dirty="0"/>
              <a:t>Need way to </a:t>
            </a:r>
            <a:r>
              <a:rPr lang="en-US" sz="2400" b="1" dirty="0"/>
              <a:t>measure the difference </a:t>
            </a:r>
            <a:r>
              <a:rPr lang="en-US" sz="2400" dirty="0"/>
              <a:t>between them </a:t>
            </a:r>
            <a:r>
              <a:rPr lang="en-US" sz="2400" b="1" dirty="0"/>
              <a:t>= Loss</a:t>
            </a:r>
            <a:endParaRPr lang="en-US" sz="2400" dirty="0"/>
          </a:p>
          <a:p>
            <a:r>
              <a:rPr lang="en-US" sz="2400" dirty="0"/>
              <a:t>Similar = little change; Different = big change</a:t>
            </a:r>
          </a:p>
          <a:p>
            <a:r>
              <a:rPr lang="en-US" sz="2400" b="1" dirty="0"/>
              <a:t>Compare vectors</a:t>
            </a:r>
          </a:p>
          <a:p>
            <a:pPr lvl="1"/>
            <a:r>
              <a:rPr lang="en-US" sz="2000" dirty="0"/>
              <a:t>(Remember magic box #1 from earlier?)</a:t>
            </a:r>
          </a:p>
          <a:p>
            <a:r>
              <a:rPr lang="en-US" sz="2400" dirty="0"/>
              <a:t>Measure the difference of the 2 vectors and calculate a loss </a:t>
            </a:r>
          </a:p>
          <a:p>
            <a:pPr lvl="1"/>
            <a:r>
              <a:rPr lang="en-US" sz="2000" dirty="0"/>
              <a:t>Measure using method called </a:t>
            </a:r>
            <a:r>
              <a:rPr lang="en-US" sz="2000" b="1" dirty="0"/>
              <a:t>Mean Squared Error (MSE)</a:t>
            </a:r>
          </a:p>
          <a:p>
            <a:pPr lvl="1"/>
            <a:r>
              <a:rPr lang="en-US" sz="2000" dirty="0"/>
              <a:t>(Just a bit of Pythagoras)</a:t>
            </a:r>
            <a:endParaRPr lang="en-GB" sz="2000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C0DC8BC-E465-42CD-832C-E72679DD1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55" y="4810760"/>
            <a:ext cx="2143125" cy="16328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627AAA-5528-45AC-898B-850056E2DCA3}"/>
              </a:ext>
            </a:extLst>
          </p:cNvPr>
          <p:cNvGrpSpPr/>
          <p:nvPr/>
        </p:nvGrpSpPr>
        <p:grpSpPr>
          <a:xfrm>
            <a:off x="9660254" y="386251"/>
            <a:ext cx="2181225" cy="1828800"/>
            <a:chOff x="9479280" y="0"/>
            <a:chExt cx="2400300" cy="18537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AE8865-9022-4291-882D-615E80786924}"/>
                </a:ext>
              </a:extLst>
            </p:cNvPr>
            <p:cNvSpPr/>
            <p:nvPr/>
          </p:nvSpPr>
          <p:spPr>
            <a:xfrm>
              <a:off x="9479280" y="0"/>
              <a:ext cx="2400300" cy="1853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41CB05-0786-4325-B5F2-54CB9DAED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79280" y="101599"/>
              <a:ext cx="2362200" cy="1724025"/>
            </a:xfrm>
            <a:prstGeom prst="rect">
              <a:avLst/>
            </a:prstGeom>
          </p:spPr>
        </p:pic>
      </p:grp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BACC3EF-B8D7-4484-ABE4-12F6C0D5A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55" y="2591836"/>
            <a:ext cx="21431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1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58ED-9AE1-4A07-B792-946BF5CA1B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Bringing it all together…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03381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367</TotalTime>
  <Words>378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Courier New</vt:lpstr>
      <vt:lpstr>Gill Sans MT</vt:lpstr>
      <vt:lpstr>Gallery</vt:lpstr>
      <vt:lpstr>Learning to Sketch: Seeing the Visual World through the Eyes of Deep Neural Networks </vt:lpstr>
      <vt:lpstr>Examples of Artificial Intelligence (AI):</vt:lpstr>
      <vt:lpstr> What's this demo about?</vt:lpstr>
      <vt:lpstr>How to learn to sketch? </vt:lpstr>
      <vt:lpstr>Image classification</vt:lpstr>
      <vt:lpstr>Vectors</vt:lpstr>
      <vt:lpstr>Making a sketch</vt:lpstr>
      <vt:lpstr>Learning the line coordinates</vt:lpstr>
      <vt:lpstr>Bringing it all together…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 to Sketch: Seeing the Visual World through the Eyes of Deep Neural Networks </dc:title>
  <dc:creator>Bhumika Mistry</dc:creator>
  <cp:lastModifiedBy>Bhumika Mistry</cp:lastModifiedBy>
  <cp:revision>1</cp:revision>
  <dcterms:created xsi:type="dcterms:W3CDTF">2022-11-18T17:52:11Z</dcterms:created>
  <dcterms:modified xsi:type="dcterms:W3CDTF">2022-11-23T14:41:46Z</dcterms:modified>
</cp:coreProperties>
</file>